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tags/tag7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0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1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7.xml" ContentType="application/vnd.openxmlformats-officedocument.theme+xml"/>
  <Override PartName="/ppt/tags/tag33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8.xml" ContentType="application/vnd.openxmlformats-officedocument.theme+xml"/>
  <Override PartName="/ppt/tags/tag34.xml" ContentType="application/vnd.openxmlformats-officedocument.presentationml.tags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9.xml" ContentType="application/vnd.openxmlformats-officedocument.theme+xml"/>
  <Override PartName="/ppt/tags/tag35.xml" ContentType="application/vnd.openxmlformats-officedocument.presentationml.tags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708" r:id="rId5"/>
    <p:sldMasterId id="2147483663" r:id="rId6"/>
    <p:sldMasterId id="2147483650" r:id="rId7"/>
    <p:sldMasterId id="2147483679" r:id="rId8"/>
    <p:sldMasterId id="2147483669" r:id="rId9"/>
    <p:sldMasterId id="2147483674" r:id="rId10"/>
    <p:sldMasterId id="2147483711" r:id="rId11"/>
    <p:sldMasterId id="2147483718" r:id="rId12"/>
    <p:sldMasterId id="2147483724" r:id="rId13"/>
    <p:sldMasterId id="2147483730" r:id="rId14"/>
    <p:sldMasterId id="2147483739" r:id="rId15"/>
    <p:sldMasterId id="2147483742" r:id="rId16"/>
    <p:sldMasterId id="2147483748" r:id="rId17"/>
    <p:sldMasterId id="2147483774" r:id="rId18"/>
    <p:sldMasterId id="2147483777" r:id="rId19"/>
    <p:sldMasterId id="2147483783" r:id="rId20"/>
    <p:sldMasterId id="2147483786" r:id="rId21"/>
    <p:sldMasterId id="2147483793" r:id="rId22"/>
  </p:sldMasterIdLst>
  <p:notesMasterIdLst>
    <p:notesMasterId r:id="rId43"/>
  </p:notesMasterIdLst>
  <p:handoutMasterIdLst>
    <p:handoutMasterId r:id="rId44"/>
  </p:handoutMasterIdLst>
  <p:sldIdLst>
    <p:sldId id="256" r:id="rId23"/>
    <p:sldId id="400" r:id="rId24"/>
    <p:sldId id="401" r:id="rId25"/>
    <p:sldId id="382" r:id="rId26"/>
    <p:sldId id="383" r:id="rId27"/>
    <p:sldId id="386" r:id="rId28"/>
    <p:sldId id="384" r:id="rId29"/>
    <p:sldId id="387" r:id="rId30"/>
    <p:sldId id="389" r:id="rId31"/>
    <p:sldId id="407" r:id="rId32"/>
    <p:sldId id="404" r:id="rId33"/>
    <p:sldId id="394" r:id="rId34"/>
    <p:sldId id="395" r:id="rId35"/>
    <p:sldId id="396" r:id="rId36"/>
    <p:sldId id="406" r:id="rId37"/>
    <p:sldId id="365" r:id="rId38"/>
    <p:sldId id="380" r:id="rId39"/>
    <p:sldId id="377" r:id="rId40"/>
    <p:sldId id="397" r:id="rId41"/>
    <p:sldId id="378" r:id="rId42"/>
  </p:sldIdLst>
  <p:sldSz cx="9144000" cy="6858000" type="screen4x3"/>
  <p:notesSz cx="7010400" cy="92964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856"/>
    <a:srgbClr val="E91F3C"/>
    <a:srgbClr val="CC0000"/>
    <a:srgbClr val="276FB7"/>
    <a:srgbClr val="FF9933"/>
    <a:srgbClr val="5CC5ED"/>
    <a:srgbClr val="B5D59D"/>
    <a:srgbClr val="F19A9C"/>
    <a:srgbClr val="F19A6E"/>
    <a:srgbClr val="F6A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733" autoAdjust="0"/>
  </p:normalViewPr>
  <p:slideViewPr>
    <p:cSldViewPr snapToGrid="0" snapToObjects="1">
      <p:cViewPr>
        <p:scale>
          <a:sx n="59" d="100"/>
          <a:sy n="59" d="100"/>
        </p:scale>
        <p:origin x="-137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9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A86FF-46F4-442F-9790-32AED1921AB4}" type="datetimeFigureOut">
              <a:rPr lang="en-GB" smtClean="0"/>
              <a:t>14/11/2017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FA947-A008-477C-9FDA-0D5E0B87B1C8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67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e-D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CD1C450-AE50-433A-8F2E-587EF3C001BA}" type="datetimeFigureOut">
              <a:rPr lang="de-DE"/>
              <a:pPr/>
              <a:t>14.11.2017</a:t>
            </a:fld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8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e-D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8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D0D741C-A2DD-4F10-A489-7988A776E31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78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 smtClean="0"/>
          </a:p>
          <a:p>
            <a:pPr marL="0" indent="0">
              <a:buFontTx/>
              <a:buNone/>
            </a:pPr>
            <a:endParaRPr lang="de-DE" baseline="0" dirty="0" smtClean="0"/>
          </a:p>
          <a:p>
            <a:pPr marL="0" indent="0">
              <a:buFontTx/>
              <a:buNone/>
            </a:pPr>
            <a:endParaRPr lang="de-DE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741C-A2DD-4F10-A489-7988A776E317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43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741C-A2DD-4F10-A489-7988A776E317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488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741C-A2DD-4F10-A489-7988A776E317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042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741C-A2DD-4F10-A489-7988A776E317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320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741C-A2DD-4F10-A489-7988A776E317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3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741C-A2DD-4F10-A489-7988A776E31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45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741C-A2DD-4F10-A489-7988A776E317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746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741C-A2DD-4F10-A489-7988A776E317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892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741C-A2DD-4F10-A489-7988A776E317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735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741C-A2DD-4F10-A489-7988A776E317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820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741C-A2DD-4F10-A489-7988A776E317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489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741C-A2DD-4F10-A489-7988A776E317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489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741C-A2DD-4F10-A489-7988A776E317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79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9" Type="http://schemas.openxmlformats.org/officeDocument/2006/relationships/image" Target="../media/image10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7.xml"/><Relationship Id="rId4" Type="http://schemas.openxmlformats.org/officeDocument/2006/relationships/image" Target="../media/image12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0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2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5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6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7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8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9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0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1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2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3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4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5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6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3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7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2431260" y="60840"/>
            <a:ext cx="6624000" cy="19174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3800"/>
              </a:lnSpc>
              <a:defRPr sz="4000">
                <a:solidFill>
                  <a:srgbClr val="E74361"/>
                </a:solidFill>
              </a:defRPr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248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009EE0"/>
                </a:solidFill>
              </a:defRPr>
            </a:lvl1pPr>
          </a:lstStyle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4648200" y="2129459"/>
            <a:ext cx="4305676" cy="4532707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1"/>
          </p:nvPr>
        </p:nvSpPr>
        <p:spPr>
          <a:xfrm>
            <a:off x="584200" y="2667000"/>
            <a:ext cx="3924676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2"/>
          </p:nvPr>
        </p:nvSpPr>
        <p:spPr>
          <a:xfrm>
            <a:off x="203200" y="1635715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94620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97729" y="2129459"/>
            <a:ext cx="4305676" cy="4532707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5041900" y="2667000"/>
            <a:ext cx="4315800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0"/>
          </p:nvPr>
        </p:nvSpPr>
        <p:spPr>
          <a:xfrm>
            <a:off x="4648200" y="1635715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378FC-04B2-4792-AFB0-892EE33039FB}" type="slidenum">
              <a:rPr lang="en-GB" smtClean="0">
                <a:solidFill>
                  <a:srgbClr val="262626"/>
                </a:solidFill>
              </a:rPr>
              <a:pPr/>
              <a:t>‹nr.›</a:t>
            </a:fld>
            <a:endParaRPr lang="en-GB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748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4648200" y="2129459"/>
            <a:ext cx="4305676" cy="4532707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>
          <a:xfrm>
            <a:off x="584200" y="2667000"/>
            <a:ext cx="3924676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2"/>
          </p:nvPr>
        </p:nvSpPr>
        <p:spPr>
          <a:xfrm>
            <a:off x="203200" y="1635715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83378FC-04B2-4792-AFB0-892EE33039FB}" type="slidenum">
              <a:rPr lang="en-GB" smtClean="0">
                <a:solidFill>
                  <a:srgbClr val="262626"/>
                </a:solidFill>
              </a:rPr>
              <a:pPr/>
              <a:t>‹nr.›</a:t>
            </a:fld>
            <a:endParaRPr lang="en-GB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481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217488"/>
            <a:ext cx="6624638" cy="71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378FC-04B2-4792-AFB0-892EE33039FB}" type="slidenum">
              <a:rPr lang="en-GB" smtClean="0">
                <a:solidFill>
                  <a:srgbClr val="262626"/>
                </a:solidFill>
              </a:rPr>
              <a:pPr/>
              <a:t>‹nr.›</a:t>
            </a:fld>
            <a:endParaRPr lang="en-GB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181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2626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2626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CA72-0071-46EA-927F-DCC297E386F1}" type="slidenum">
              <a:rPr lang="en-GB" smtClean="0">
                <a:solidFill>
                  <a:srgbClr val="262626"/>
                </a:solidFill>
              </a:rPr>
              <a:pPr/>
              <a:t>‹nr.›</a:t>
            </a:fld>
            <a:endParaRPr lang="en-GB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4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217488"/>
            <a:ext cx="6624638" cy="71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25" y="1798638"/>
            <a:ext cx="8823325" cy="4887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259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2853" y="916984"/>
            <a:ext cx="8755776" cy="574518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3240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713334" y="2628900"/>
            <a:ext cx="8758666" cy="40332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205334" y="1635715"/>
            <a:ext cx="875866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21228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97729" y="2129459"/>
            <a:ext cx="4305676" cy="4532707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5041900" y="2667000"/>
            <a:ext cx="4315800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0"/>
          </p:nvPr>
        </p:nvSpPr>
        <p:spPr>
          <a:xfrm>
            <a:off x="4648200" y="1635715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55602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4648200" y="2129459"/>
            <a:ext cx="4305676" cy="4532707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>
          <a:xfrm>
            <a:off x="584200" y="2667000"/>
            <a:ext cx="3924676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2"/>
          </p:nvPr>
        </p:nvSpPr>
        <p:spPr>
          <a:xfrm>
            <a:off x="203200" y="1635715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59369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217488"/>
            <a:ext cx="6624638" cy="71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25" y="1798638"/>
            <a:ext cx="8824913" cy="4791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104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2853" y="916984"/>
            <a:ext cx="8755776" cy="574518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2853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713334" y="2628900"/>
            <a:ext cx="8758666" cy="40332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205334" y="1635715"/>
            <a:ext cx="875866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89223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97729" y="2129459"/>
            <a:ext cx="4305676" cy="4532707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5041900" y="2667000"/>
            <a:ext cx="4315800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0"/>
          </p:nvPr>
        </p:nvSpPr>
        <p:spPr>
          <a:xfrm>
            <a:off x="4648200" y="1635715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7857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2431260" y="60840"/>
            <a:ext cx="6624000" cy="19174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3800"/>
              </a:lnSpc>
              <a:defRPr sz="4000">
                <a:solidFill>
                  <a:srgbClr val="E74361"/>
                </a:solidFill>
              </a:defRPr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sz="half" idx="10"/>
          </p:nvPr>
        </p:nvSpPr>
        <p:spPr>
          <a:xfrm>
            <a:off x="205334" y="1953215"/>
            <a:ext cx="8758666" cy="3418885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buNone/>
              <a:defRPr sz="3000" b="0" i="0" cap="all">
                <a:solidFill>
                  <a:srgbClr val="F19A9C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99878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4648200" y="2129459"/>
            <a:ext cx="4305676" cy="4532707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>
          <a:xfrm>
            <a:off x="584200" y="2667000"/>
            <a:ext cx="3924676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2"/>
          </p:nvPr>
        </p:nvSpPr>
        <p:spPr>
          <a:xfrm>
            <a:off x="203200" y="1635715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50889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217488"/>
            <a:ext cx="6624638" cy="71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72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2853" y="916984"/>
            <a:ext cx="8755776" cy="574518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0899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713334" y="2628900"/>
            <a:ext cx="8758666" cy="40332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205334" y="1635715"/>
            <a:ext cx="875866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98717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97729" y="2129459"/>
            <a:ext cx="4305676" cy="4532707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5041900" y="2667000"/>
            <a:ext cx="4315800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0"/>
          </p:nvPr>
        </p:nvSpPr>
        <p:spPr>
          <a:xfrm>
            <a:off x="4648200" y="1635715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35422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4648200" y="2129459"/>
            <a:ext cx="4305676" cy="4532707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>
          <a:xfrm>
            <a:off x="584200" y="2667000"/>
            <a:ext cx="3924676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2"/>
          </p:nvPr>
        </p:nvSpPr>
        <p:spPr>
          <a:xfrm>
            <a:off x="203200" y="1635715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15133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217488"/>
            <a:ext cx="6624638" cy="71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66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 userDrawn="1">
            <p:custDataLst>
              <p:tags r:id="rId3"/>
            </p:custDataLst>
          </p:nvPr>
        </p:nvSpPr>
        <p:spPr>
          <a:xfrm>
            <a:off x="2339975" y="193677"/>
            <a:ext cx="6621463" cy="7207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76B856"/>
              </a:solidFill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>
          <a:xfrm>
            <a:off x="183324" y="1530417"/>
            <a:ext cx="8776800" cy="506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2339975" y="217488"/>
            <a:ext cx="6624638" cy="7191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  <p:custDataLst>
              <p:tags r:id="rId6"/>
            </p:custDataLst>
          </p:nvPr>
        </p:nvSpPr>
        <p:spPr>
          <a:xfrm>
            <a:off x="2339975" y="982251"/>
            <a:ext cx="6624638" cy="365125"/>
          </a:xfrm>
        </p:spPr>
        <p:txBody>
          <a:bodyPr rIns="90000"/>
          <a:lstStyle>
            <a:lvl1pPr algn="r">
              <a:defRPr b="0">
                <a:solidFill>
                  <a:srgbClr val="80808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2884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6"/>
          <p:cNvSpPr/>
          <p:nvPr userDrawn="1"/>
        </p:nvSpPr>
        <p:spPr>
          <a:xfrm>
            <a:off x="2339975" y="193675"/>
            <a:ext cx="6621463" cy="720725"/>
          </a:xfrm>
          <a:prstGeom prst="rect">
            <a:avLst/>
          </a:prstGeom>
          <a:solidFill>
            <a:srgbClr val="76B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76B856"/>
              </a:solidFill>
              <a:latin typeface="+mj-lt"/>
            </a:endParaRP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287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2853" y="916984"/>
            <a:ext cx="8755776" cy="574518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218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2431260" y="60840"/>
            <a:ext cx="6624000" cy="19174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3800"/>
              </a:lnSpc>
              <a:defRPr sz="4000">
                <a:solidFill>
                  <a:srgbClr val="76B85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6694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13334" y="2628900"/>
            <a:ext cx="8758666" cy="40332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205334" y="1635717"/>
            <a:ext cx="875866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68437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7729" y="2129461"/>
            <a:ext cx="4305676" cy="4532707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1900" y="2667000"/>
            <a:ext cx="4315800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4648200" y="1635717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7352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009EE0"/>
                </a:solidFill>
              </a:defRPr>
            </a:lvl1pPr>
          </a:lstStyle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4648200" y="2129461"/>
            <a:ext cx="4305676" cy="4532707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1"/>
          </p:nvPr>
        </p:nvSpPr>
        <p:spPr>
          <a:xfrm>
            <a:off x="584200" y="2667000"/>
            <a:ext cx="3924676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2"/>
          </p:nvPr>
        </p:nvSpPr>
        <p:spPr>
          <a:xfrm>
            <a:off x="203200" y="1635717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1541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217488"/>
            <a:ext cx="6624638" cy="71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26" y="1798638"/>
            <a:ext cx="8823325" cy="4887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380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8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0" y="5060953"/>
            <a:ext cx="9144000" cy="1800225"/>
          </a:xfrm>
          <a:prstGeom prst="rect">
            <a:avLst/>
          </a:prstGeom>
          <a:solidFill>
            <a:srgbClr val="177B5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8" name="Picture 149" descr="BCG_Monogram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8" y="677863"/>
            <a:ext cx="1494692" cy="67310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181169" y="692251"/>
            <a:ext cx="1541908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Placeholder for client logo</a:t>
            </a:r>
            <a:endParaRPr lang="en-US" dirty="0"/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015" y="5821405"/>
            <a:ext cx="391550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6824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2853" y="916984"/>
            <a:ext cx="8755776" cy="574518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7049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13334" y="2628900"/>
            <a:ext cx="8758666" cy="40332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205334" y="1635715"/>
            <a:ext cx="875866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7425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7729" y="2129459"/>
            <a:ext cx="4305676" cy="4532707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1900" y="2667000"/>
            <a:ext cx="4315800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4648200" y="1635715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22353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009EE0"/>
                </a:solidFill>
              </a:defRPr>
            </a:lvl1pPr>
          </a:lstStyle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4648200" y="2129459"/>
            <a:ext cx="4305676" cy="4532707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1"/>
          </p:nvPr>
        </p:nvSpPr>
        <p:spPr>
          <a:xfrm>
            <a:off x="584200" y="2667000"/>
            <a:ext cx="3924676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2"/>
          </p:nvPr>
        </p:nvSpPr>
        <p:spPr>
          <a:xfrm>
            <a:off x="203200" y="1635715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837546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217488"/>
            <a:ext cx="6624638" cy="71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25" y="1798638"/>
            <a:ext cx="8823325" cy="4887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63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2431260" y="60840"/>
            <a:ext cx="6624000" cy="19174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3800"/>
              </a:lnSpc>
              <a:defRPr sz="4000">
                <a:solidFill>
                  <a:srgbClr val="76B85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0"/>
          </p:nvPr>
        </p:nvSpPr>
        <p:spPr>
          <a:xfrm>
            <a:off x="205334" y="1953215"/>
            <a:ext cx="8758666" cy="3418885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buNone/>
              <a:defRPr sz="3000" b="0" i="0" cap="all">
                <a:solidFill>
                  <a:srgbClr val="B5D59D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35358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5503706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GB" noProof="0" dirty="0"/>
              <a:t>MASTERTITLE</a:t>
            </a:r>
            <a:br>
              <a:rPr lang="en-GB" noProof="0" dirty="0"/>
            </a:br>
            <a:r>
              <a:rPr lang="en-GB" noProof="0" dirty="0" err="1"/>
              <a:t>MASTERTITLE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4648200" y="2129459"/>
            <a:ext cx="4305676" cy="4532707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>
          <a:xfrm>
            <a:off x="584200" y="2667000"/>
            <a:ext cx="3924676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2"/>
          </p:nvPr>
        </p:nvSpPr>
        <p:spPr>
          <a:xfrm>
            <a:off x="203200" y="1635715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83378FC-04B2-4792-AFB0-892EE33039F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6651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noProof="0" dirty="0"/>
              <a:t>Click to edit Mast</a:t>
            </a:r>
            <a:br>
              <a:rPr lang="en-GB" noProof="0" dirty="0"/>
            </a:br>
            <a:r>
              <a:rPr lang="en-GB" noProof="0" dirty="0" err="1"/>
              <a:t>er</a:t>
            </a:r>
            <a:r>
              <a:rPr lang="en-GB" noProof="0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378FC-04B2-4792-AFB0-892EE33039F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1991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noProof="0" dirty="0"/>
              <a:t>Click to edit Mast</a:t>
            </a:r>
            <a:br>
              <a:rPr lang="en-GB" noProof="0" dirty="0"/>
            </a:br>
            <a:r>
              <a:rPr lang="en-GB" noProof="0" dirty="0" err="1"/>
              <a:t>er</a:t>
            </a:r>
            <a:r>
              <a:rPr lang="en-GB" noProof="0" dirty="0"/>
              <a:t>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378FC-04B2-4792-AFB0-892EE33039F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578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AD44B5-B194-4AE2-B852-2DB97E5A368B}" type="datetime1">
              <a:rPr lang="en-GB" smtClean="0">
                <a:solidFill>
                  <a:prstClr val="black"/>
                </a:solidFill>
              </a:rPr>
              <a:pPr/>
              <a:t>14/11/2017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FDA1-9659-43BD-986C-CF52145942A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6" y="175446"/>
            <a:ext cx="8229600" cy="4452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3674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5503706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noProof="0" dirty="0"/>
              <a:t>MASTERTITLE</a:t>
            </a:r>
            <a:br>
              <a:rPr lang="en-US" noProof="0" dirty="0"/>
            </a:br>
            <a:r>
              <a:rPr lang="en-US" noProof="0" dirty="0" err="1"/>
              <a:t>MASTERTITLE</a:t>
            </a:r>
            <a:endParaRPr lang="en-US" noProof="0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>
          <a:xfrm>
            <a:off x="584200" y="2667000"/>
            <a:ext cx="3924676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2"/>
          </p:nvPr>
        </p:nvSpPr>
        <p:spPr>
          <a:xfrm>
            <a:off x="203200" y="1635715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 smtClean="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 smtClean="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 smtClean="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E79DF464-91A4-4D03-AAB0-E3738A77FC10}" type="slidenum">
              <a:rPr lang="en-US" sz="1000" smtClean="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375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16443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</a:t>
            </a:r>
            <a:br>
              <a:rPr lang="en-US" noProof="0" dirty="0"/>
            </a:br>
            <a:r>
              <a:rPr lang="en-US" noProof="0" dirty="0" err="1"/>
              <a:t>er</a:t>
            </a:r>
            <a:r>
              <a:rPr lang="en-US" noProof="0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 smtClean="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 smtClean="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 smtClean="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710980D1-5E3E-4598-9BEF-B5E87A9B168A}" type="slidenum">
              <a:rPr lang="de-DE" sz="1000" smtClean="0">
                <a:solidFill>
                  <a:prstClr val="black"/>
                </a:solidFill>
              </a:rPr>
              <a:pPr/>
              <a:t>‹nr.›</a:t>
            </a:fld>
            <a:endParaRPr lang="de-DE" sz="1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302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</a:t>
            </a:r>
            <a:br>
              <a:rPr lang="en-US" noProof="0" dirty="0"/>
            </a:br>
            <a:r>
              <a:rPr lang="en-US" noProof="0" dirty="0" err="1"/>
              <a:t>er</a:t>
            </a:r>
            <a:r>
              <a:rPr lang="en-US" noProof="0" dirty="0"/>
              <a:t>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 smtClean="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 smtClean="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 smtClean="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4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88747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2853" y="916984"/>
            <a:ext cx="8755776" cy="574518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/>
              <a:t>MASTERTITLE</a:t>
            </a:r>
            <a:br>
              <a:rPr lang="en-US" dirty="0"/>
            </a:br>
            <a:r>
              <a:rPr lang="en-US" dirty="0" err="1"/>
              <a:t>MASTERTITLE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412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68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2431260" y="60840"/>
            <a:ext cx="6624000" cy="19174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3800"/>
              </a:lnSpc>
              <a:defRPr sz="4000"/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8322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07451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</a:t>
            </a:r>
            <a:br>
              <a:rPr lang="en-US" noProof="0" dirty="0"/>
            </a:br>
            <a:r>
              <a:rPr lang="en-US" noProof="0" dirty="0" err="1"/>
              <a:t>er</a:t>
            </a:r>
            <a:r>
              <a:rPr lang="en-US" noProof="0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 smtClean="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 smtClean="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 smtClean="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228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2431260" y="60840"/>
            <a:ext cx="6624000" cy="19174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3800"/>
              </a:lnSpc>
              <a:defRPr sz="4000"/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41601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2431260" y="60840"/>
            <a:ext cx="6624000" cy="19174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3800"/>
              </a:lnSpc>
              <a:defRPr sz="4000"/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sz="half" idx="10"/>
          </p:nvPr>
        </p:nvSpPr>
        <p:spPr>
          <a:xfrm>
            <a:off x="205334" y="1953215"/>
            <a:ext cx="8758666" cy="3418885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buNone/>
              <a:defRPr sz="3000" b="0" i="0" cap="all">
                <a:solidFill>
                  <a:srgbClr val="F6AF6E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098809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2853" y="916984"/>
            <a:ext cx="8755776" cy="574518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378FC-04B2-4792-AFB0-892EE33039F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6715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713334" y="2628900"/>
            <a:ext cx="8758666" cy="40332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205334" y="1635715"/>
            <a:ext cx="875866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378FC-04B2-4792-AFB0-892EE33039F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7552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97729" y="2129459"/>
            <a:ext cx="4305676" cy="4532707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5041900" y="2667000"/>
            <a:ext cx="4315800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0"/>
          </p:nvPr>
        </p:nvSpPr>
        <p:spPr>
          <a:xfrm>
            <a:off x="4648200" y="1635715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378FC-04B2-4792-AFB0-892EE33039F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8355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4648200" y="2129459"/>
            <a:ext cx="4305676" cy="4532707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>
          <a:xfrm>
            <a:off x="584200" y="2667000"/>
            <a:ext cx="3924676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2"/>
          </p:nvPr>
        </p:nvSpPr>
        <p:spPr>
          <a:xfrm>
            <a:off x="203200" y="1635715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83378FC-04B2-4792-AFB0-892EE33039F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1279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217488"/>
            <a:ext cx="6624638" cy="71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378FC-04B2-4792-AFB0-892EE33039F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4248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5503706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noProof="0" dirty="0"/>
              <a:t>MASTERTITLE</a:t>
            </a:r>
            <a:br>
              <a:rPr lang="en-US" noProof="0" dirty="0"/>
            </a:br>
            <a:r>
              <a:rPr lang="en-US" noProof="0" dirty="0" err="1"/>
              <a:t>MASTERTITLE</a:t>
            </a:r>
            <a:endParaRPr lang="en-US" noProof="0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>
          <a:xfrm>
            <a:off x="584200" y="2667000"/>
            <a:ext cx="3924676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2"/>
          </p:nvPr>
        </p:nvSpPr>
        <p:spPr>
          <a:xfrm>
            <a:off x="203200" y="1635715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E79DF464-91A4-4D03-AAB0-E3738A77FC10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094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48808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</a:t>
            </a:r>
            <a:br>
              <a:rPr lang="en-US" noProof="0" dirty="0"/>
            </a:br>
            <a:r>
              <a:rPr lang="en-US" noProof="0" dirty="0" err="1"/>
              <a:t>er</a:t>
            </a:r>
            <a:r>
              <a:rPr lang="en-US" noProof="0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7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2431260" y="60840"/>
            <a:ext cx="6624000" cy="19174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3800"/>
              </a:lnSpc>
              <a:defRPr sz="4000"/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sz="half" idx="10"/>
          </p:nvPr>
        </p:nvSpPr>
        <p:spPr>
          <a:xfrm>
            <a:off x="205334" y="1953215"/>
            <a:ext cx="8758666" cy="3418885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buNone/>
              <a:defRPr sz="3000" b="0" i="0" cap="all">
                <a:solidFill>
                  <a:srgbClr val="F6AF6E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82010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45157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</a:t>
            </a:r>
            <a:br>
              <a:rPr lang="en-US" noProof="0" dirty="0"/>
            </a:br>
            <a:r>
              <a:rPr lang="en-US" noProof="0" dirty="0" err="1"/>
              <a:t>er</a:t>
            </a:r>
            <a:r>
              <a:rPr lang="en-US" noProof="0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046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904388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</a:t>
            </a:r>
            <a:br>
              <a:rPr lang="en-US" noProof="0" dirty="0"/>
            </a:br>
            <a:r>
              <a:rPr lang="en-US" noProof="0" dirty="0" err="1"/>
              <a:t>er</a:t>
            </a:r>
            <a:r>
              <a:rPr lang="en-US" noProof="0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304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98321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</a:t>
            </a:r>
            <a:br>
              <a:rPr lang="en-US" noProof="0" dirty="0"/>
            </a:br>
            <a:r>
              <a:rPr lang="en-US" noProof="0" dirty="0" err="1"/>
              <a:t>er</a:t>
            </a:r>
            <a:r>
              <a:rPr lang="en-US" noProof="0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62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53298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5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</a:t>
            </a:r>
            <a:br>
              <a:rPr lang="en-US" noProof="0" dirty="0"/>
            </a:br>
            <a:r>
              <a:rPr lang="en-US" noProof="0" dirty="0" err="1"/>
              <a:t>er</a:t>
            </a:r>
            <a:r>
              <a:rPr lang="en-US" noProof="0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51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66072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</a:t>
            </a:r>
            <a:br>
              <a:rPr lang="en-US" noProof="0" dirty="0"/>
            </a:br>
            <a:r>
              <a:rPr lang="en-US" noProof="0" dirty="0" err="1"/>
              <a:t>er</a:t>
            </a:r>
            <a:r>
              <a:rPr lang="en-US" noProof="0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205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81615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3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</a:t>
            </a:r>
            <a:br>
              <a:rPr lang="en-US" noProof="0" dirty="0"/>
            </a:br>
            <a:r>
              <a:rPr lang="en-US" noProof="0" dirty="0" err="1"/>
              <a:t>er</a:t>
            </a:r>
            <a:r>
              <a:rPr lang="en-US" noProof="0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789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79976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</a:t>
            </a:r>
            <a:br>
              <a:rPr lang="en-US" noProof="0" dirty="0"/>
            </a:br>
            <a:r>
              <a:rPr lang="en-US" noProof="0" dirty="0" err="1"/>
              <a:t>er</a:t>
            </a:r>
            <a:r>
              <a:rPr lang="en-US" noProof="0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071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21272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1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</a:t>
            </a:r>
            <a:br>
              <a:rPr lang="en-US" noProof="0" dirty="0"/>
            </a:br>
            <a:r>
              <a:rPr lang="en-US" noProof="0" dirty="0" err="1"/>
              <a:t>er</a:t>
            </a:r>
            <a:r>
              <a:rPr lang="en-US" noProof="0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414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46848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5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</a:t>
            </a:r>
            <a:br>
              <a:rPr lang="en-US" noProof="0" dirty="0"/>
            </a:br>
            <a:r>
              <a:rPr lang="en-US" noProof="0" dirty="0" err="1"/>
              <a:t>er</a:t>
            </a:r>
            <a:r>
              <a:rPr lang="en-US" noProof="0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36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18740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9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</a:t>
            </a:r>
            <a:br>
              <a:rPr lang="en-US" noProof="0" dirty="0"/>
            </a:br>
            <a:r>
              <a:rPr lang="en-US" noProof="0" dirty="0" err="1"/>
              <a:t>er</a:t>
            </a:r>
            <a:r>
              <a:rPr lang="en-US" noProof="0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0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2853" y="916984"/>
            <a:ext cx="8755776" cy="574518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50394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18614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</a:t>
            </a:r>
            <a:br>
              <a:rPr lang="en-US" noProof="0" dirty="0"/>
            </a:br>
            <a:r>
              <a:rPr lang="en-US" noProof="0" dirty="0" err="1"/>
              <a:t>er</a:t>
            </a:r>
            <a:r>
              <a:rPr lang="en-US" noProof="0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75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63214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7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</a:t>
            </a:r>
            <a:br>
              <a:rPr lang="en-US" noProof="0" dirty="0"/>
            </a:br>
            <a:r>
              <a:rPr lang="en-US" noProof="0" dirty="0" err="1"/>
              <a:t>er</a:t>
            </a:r>
            <a:r>
              <a:rPr lang="en-US" noProof="0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70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22081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1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</a:t>
            </a:r>
            <a:br>
              <a:rPr lang="en-US" noProof="0" dirty="0"/>
            </a:br>
            <a:r>
              <a:rPr lang="en-US" noProof="0" dirty="0" err="1"/>
              <a:t>er</a:t>
            </a:r>
            <a:r>
              <a:rPr lang="en-US" noProof="0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717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34938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5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</a:t>
            </a:r>
            <a:br>
              <a:rPr lang="en-US" noProof="0" dirty="0"/>
            </a:br>
            <a:r>
              <a:rPr lang="en-US" noProof="0" dirty="0" err="1"/>
              <a:t>er</a:t>
            </a:r>
            <a:r>
              <a:rPr lang="en-US" noProof="0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055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36803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9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</a:t>
            </a:r>
            <a:br>
              <a:rPr lang="en-US" noProof="0" dirty="0"/>
            </a:br>
            <a:r>
              <a:rPr lang="en-US" noProof="0" dirty="0" err="1"/>
              <a:t>er</a:t>
            </a:r>
            <a:r>
              <a:rPr lang="en-US" noProof="0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007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92972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3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</a:t>
            </a:r>
            <a:br>
              <a:rPr lang="en-US" noProof="0" dirty="0"/>
            </a:br>
            <a:r>
              <a:rPr lang="en-US" noProof="0" dirty="0" err="1"/>
              <a:t>er</a:t>
            </a:r>
            <a:r>
              <a:rPr lang="en-US" noProof="0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994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3549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7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</a:t>
            </a:r>
            <a:br>
              <a:rPr lang="en-US" noProof="0" dirty="0"/>
            </a:br>
            <a:r>
              <a:rPr lang="en-US" noProof="0" dirty="0" err="1"/>
              <a:t>er</a:t>
            </a:r>
            <a:r>
              <a:rPr lang="en-US" noProof="0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058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67302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1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</a:t>
            </a:r>
            <a:br>
              <a:rPr lang="en-US" noProof="0" dirty="0"/>
            </a:br>
            <a:r>
              <a:rPr lang="en-US" noProof="0" dirty="0" err="1"/>
              <a:t>er</a:t>
            </a:r>
            <a:r>
              <a:rPr lang="en-US" noProof="0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504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39885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5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</a:t>
            </a:r>
            <a:br>
              <a:rPr lang="en-US" noProof="0" dirty="0"/>
            </a:br>
            <a:r>
              <a:rPr lang="en-US" noProof="0" dirty="0" err="1"/>
              <a:t>er</a:t>
            </a:r>
            <a:r>
              <a:rPr lang="en-US" noProof="0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14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22259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9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</a:t>
            </a:r>
            <a:br>
              <a:rPr lang="en-US" noProof="0" dirty="0"/>
            </a:br>
            <a:r>
              <a:rPr lang="en-US" noProof="0" dirty="0" err="1"/>
              <a:t>er</a:t>
            </a:r>
            <a:r>
              <a:rPr lang="en-US" noProof="0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1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13334" y="2628900"/>
            <a:ext cx="8758666" cy="40332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205334" y="1635715"/>
            <a:ext cx="875866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160693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478" y="217488"/>
            <a:ext cx="5184950" cy="7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</a:t>
            </a:r>
            <a:br>
              <a:rPr lang="en-US" noProof="0" dirty="0"/>
            </a:br>
            <a:r>
              <a:rPr lang="en-US" noProof="0" dirty="0" err="1"/>
              <a:t>er</a:t>
            </a:r>
            <a:r>
              <a:rPr lang="en-US" noProof="0" dirty="0"/>
              <a:t> title style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431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661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67711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2431260" y="60840"/>
            <a:ext cx="6624000" cy="19174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3800"/>
              </a:lnSpc>
              <a:defRPr sz="4000"/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2624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2431260" y="60840"/>
            <a:ext cx="6624000" cy="19174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3800"/>
              </a:lnSpc>
              <a:defRPr sz="4000"/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sz="half" idx="10"/>
          </p:nvPr>
        </p:nvSpPr>
        <p:spPr>
          <a:xfrm>
            <a:off x="205334" y="1953215"/>
            <a:ext cx="8758666" cy="3418885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buNone/>
              <a:defRPr sz="3000" b="0" i="0" cap="all">
                <a:solidFill>
                  <a:srgbClr val="F6AF6E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4224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2853" y="916984"/>
            <a:ext cx="8755776" cy="574518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02576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713334" y="2628900"/>
            <a:ext cx="8758666" cy="40332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205334" y="1635715"/>
            <a:ext cx="875866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87847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97729" y="2129459"/>
            <a:ext cx="4305676" cy="4532707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5041900" y="2667000"/>
            <a:ext cx="4315800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0"/>
          </p:nvPr>
        </p:nvSpPr>
        <p:spPr>
          <a:xfrm>
            <a:off x="4648200" y="1635715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753739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4648200" y="2129459"/>
            <a:ext cx="4305676" cy="4532707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>
          <a:xfrm>
            <a:off x="584200" y="2667000"/>
            <a:ext cx="3924676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2"/>
          </p:nvPr>
        </p:nvSpPr>
        <p:spPr>
          <a:xfrm>
            <a:off x="203200" y="1635715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341491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217488"/>
            <a:ext cx="6624638" cy="71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914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7729" y="2129459"/>
            <a:ext cx="4305676" cy="4532707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1900" y="2667000"/>
            <a:ext cx="4315800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4648200" y="1635715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19607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084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4688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2853" y="916984"/>
            <a:ext cx="8755776" cy="574518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378FC-04B2-4792-AFB0-892EE33039FB}" type="slidenum">
              <a:rPr lang="en-GB" smtClean="0">
                <a:solidFill>
                  <a:srgbClr val="262626"/>
                </a:solidFill>
              </a:rPr>
              <a:pPr/>
              <a:t>‹nr.›</a:t>
            </a:fld>
            <a:endParaRPr lang="en-GB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716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713334" y="2628900"/>
            <a:ext cx="8758666" cy="40332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205334" y="1635715"/>
            <a:ext cx="875866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378FC-04B2-4792-AFB0-892EE33039FB}" type="slidenum">
              <a:rPr lang="en-GB" smtClean="0">
                <a:solidFill>
                  <a:srgbClr val="262626"/>
                </a:solidFill>
              </a:rPr>
              <a:pPr/>
              <a:t>‹nr.›</a:t>
            </a:fld>
            <a:endParaRPr lang="en-GB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217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97729" y="2129459"/>
            <a:ext cx="4305676" cy="4532707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5041900" y="2667000"/>
            <a:ext cx="4315800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0"/>
          </p:nvPr>
        </p:nvSpPr>
        <p:spPr>
          <a:xfrm>
            <a:off x="4648200" y="1635715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378FC-04B2-4792-AFB0-892EE33039FB}" type="slidenum">
              <a:rPr lang="en-GB" smtClean="0">
                <a:solidFill>
                  <a:srgbClr val="262626"/>
                </a:solidFill>
              </a:rPr>
              <a:pPr/>
              <a:t>‹nr.›</a:t>
            </a:fld>
            <a:endParaRPr lang="en-GB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308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4648200" y="2129459"/>
            <a:ext cx="4305676" cy="4532707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>
          <a:xfrm>
            <a:off x="584200" y="2667000"/>
            <a:ext cx="3924676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2"/>
          </p:nvPr>
        </p:nvSpPr>
        <p:spPr>
          <a:xfrm>
            <a:off x="203200" y="1635715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83378FC-04B2-4792-AFB0-892EE33039FB}" type="slidenum">
              <a:rPr lang="en-GB" smtClean="0">
                <a:solidFill>
                  <a:srgbClr val="262626"/>
                </a:solidFill>
              </a:rPr>
              <a:pPr/>
              <a:t>‹nr.›</a:t>
            </a:fld>
            <a:endParaRPr lang="en-GB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92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217488"/>
            <a:ext cx="6624638" cy="71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378FC-04B2-4792-AFB0-892EE33039FB}" type="slidenum">
              <a:rPr lang="en-GB" smtClean="0">
                <a:solidFill>
                  <a:srgbClr val="262626"/>
                </a:solidFill>
              </a:rPr>
              <a:pPr/>
              <a:t>‹nr.›</a:t>
            </a:fld>
            <a:endParaRPr lang="en-GB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950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2626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2626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CA72-0071-46EA-927F-DCC297E386F1}" type="slidenum">
              <a:rPr lang="en-GB" smtClean="0">
                <a:solidFill>
                  <a:srgbClr val="262626"/>
                </a:solidFill>
              </a:rPr>
              <a:pPr/>
              <a:t>‹nr.›</a:t>
            </a:fld>
            <a:endParaRPr lang="en-GB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34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2853" y="916984"/>
            <a:ext cx="8755776" cy="574518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378FC-04B2-4792-AFB0-892EE33039FB}" type="slidenum">
              <a:rPr lang="en-GB" smtClean="0">
                <a:solidFill>
                  <a:srgbClr val="262626"/>
                </a:solidFill>
              </a:rPr>
              <a:pPr/>
              <a:t>‹nr.›</a:t>
            </a:fld>
            <a:endParaRPr lang="en-GB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544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/>
              <a:t>MASTERTITLE</a:t>
            </a:r>
            <a:br>
              <a:rPr lang="de-AT" dirty="0"/>
            </a:br>
            <a:r>
              <a:rPr lang="de-AT" dirty="0"/>
              <a:t>MASTERTITLE</a:t>
            </a:r>
            <a:endParaRPr lang="de-DE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713334" y="2628900"/>
            <a:ext cx="8758666" cy="40332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205334" y="1635715"/>
            <a:ext cx="875866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378FC-04B2-4792-AFB0-892EE33039FB}" type="slidenum">
              <a:rPr lang="en-GB" smtClean="0">
                <a:solidFill>
                  <a:srgbClr val="262626"/>
                </a:solidFill>
              </a:rPr>
              <a:pPr/>
              <a:t>‹nr.›</a:t>
            </a:fld>
            <a:endParaRPr lang="en-GB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8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jpe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oleObject" Target="../embeddings/oleObject3.bin"/><Relationship Id="rId5" Type="http://schemas.openxmlformats.org/officeDocument/2006/relationships/slideLayout" Target="../slideLayouts/slideLayout48.xml"/><Relationship Id="rId10" Type="http://schemas.openxmlformats.org/officeDocument/2006/relationships/tags" Target="../tags/tag8.xml"/><Relationship Id="rId4" Type="http://schemas.openxmlformats.org/officeDocument/2006/relationships/slideLayout" Target="../slideLayouts/slideLayout47.xml"/><Relationship Id="rId9" Type="http://schemas.openxmlformats.org/officeDocument/2006/relationships/vmlDrawing" Target="../drawings/vmlDrawing3.vml"/><Relationship Id="rId14" Type="http://schemas.openxmlformats.org/officeDocument/2006/relationships/image" Target="../media/image1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heme" Target="../theme/theme12.xm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9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theme" Target="../theme/theme14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oleObject" Target="../embeddings/oleObject6.bin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image" Target="../media/image16.png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tags" Target="../tags/tag11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image" Target="../media/image20.jpeg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vmlDrawing" Target="../drawings/vmlDrawing6.vml"/><Relationship Id="rId30" Type="http://schemas.openxmlformats.org/officeDocument/2006/relationships/image" Target="../media/image14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5.xml"/><Relationship Id="rId7" Type="http://schemas.openxmlformats.org/officeDocument/2006/relationships/image" Target="../media/image4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heme" Target="../theme/theme17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oleObject" Target="../embeddings/oleObject28.bin"/><Relationship Id="rId5" Type="http://schemas.openxmlformats.org/officeDocument/2006/relationships/tags" Target="../tags/tag33.xml"/><Relationship Id="rId4" Type="http://schemas.openxmlformats.org/officeDocument/2006/relationships/vmlDrawing" Target="../drawings/vmlDrawing28.v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9.vml"/><Relationship Id="rId3" Type="http://schemas.openxmlformats.org/officeDocument/2006/relationships/slideLayout" Target="../slideLayouts/slideLayout94.xml"/><Relationship Id="rId7" Type="http://schemas.openxmlformats.org/officeDocument/2006/relationships/theme" Target="../theme/theme18.xml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image" Target="../media/image22.emf"/><Relationship Id="rId5" Type="http://schemas.openxmlformats.org/officeDocument/2006/relationships/slideLayout" Target="../slideLayouts/slideLayout96.xml"/><Relationship Id="rId10" Type="http://schemas.openxmlformats.org/officeDocument/2006/relationships/oleObject" Target="../embeddings/oleObject29.bin"/><Relationship Id="rId4" Type="http://schemas.openxmlformats.org/officeDocument/2006/relationships/slideLayout" Target="../slideLayouts/slideLayout95.xml"/><Relationship Id="rId9" Type="http://schemas.openxmlformats.org/officeDocument/2006/relationships/tags" Target="../tags/tag3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0.vml"/><Relationship Id="rId3" Type="http://schemas.openxmlformats.org/officeDocument/2006/relationships/slideLayout" Target="../slideLayouts/slideLayout100.xml"/><Relationship Id="rId7" Type="http://schemas.openxmlformats.org/officeDocument/2006/relationships/theme" Target="../theme/theme19.xml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image" Target="../media/image22.emf"/><Relationship Id="rId5" Type="http://schemas.openxmlformats.org/officeDocument/2006/relationships/slideLayout" Target="../slideLayouts/slideLayout102.xml"/><Relationship Id="rId10" Type="http://schemas.openxmlformats.org/officeDocument/2006/relationships/oleObject" Target="../embeddings/oleObject30.bin"/><Relationship Id="rId4" Type="http://schemas.openxmlformats.org/officeDocument/2006/relationships/slideLayout" Target="../slideLayouts/slideLayout101.xml"/><Relationship Id="rId9" Type="http://schemas.openxmlformats.org/officeDocument/2006/relationships/tags" Target="../tags/tag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9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spect="1"/>
          </p:cNvSpPr>
          <p:nvPr/>
        </p:nvSpPr>
        <p:spPr>
          <a:xfrm>
            <a:off x="179388" y="1941513"/>
            <a:ext cx="8785225" cy="4751387"/>
          </a:xfrm>
          <a:prstGeom prst="rect">
            <a:avLst/>
          </a:prstGeom>
          <a:solidFill>
            <a:srgbClr val="E7436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E74361"/>
              </a:solidFill>
            </a:endParaRPr>
          </a:p>
        </p:txBody>
      </p:sp>
      <p:pic>
        <p:nvPicPr>
          <p:cNvPr id="2069" name="Picture 21" descr="Home-white-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5453063"/>
            <a:ext cx="1249363" cy="10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ul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5592763"/>
            <a:ext cx="979488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educ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5567363"/>
            <a:ext cx="1038225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fami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5568950"/>
            <a:ext cx="588962" cy="9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momen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5554663"/>
            <a:ext cx="782637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motherhoo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5564188"/>
            <a:ext cx="638175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sibling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5529263"/>
            <a:ext cx="957262" cy="9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vill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602288"/>
            <a:ext cx="8509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SOS-KDI-neg-en Kopi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22375"/>
            <a:ext cx="2157412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EC7404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0" charset="-128"/>
          <a:cs typeface="ＭＳ Ｐゴシック" pitchFamily="3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38113" y="1798638"/>
            <a:ext cx="88233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Lorem ipsum </a:t>
            </a:r>
            <a:r>
              <a:rPr lang="en-GB" altLang="en-US" noProof="0" dirty="0" err="1"/>
              <a:t>dolor</a:t>
            </a:r>
            <a:r>
              <a:rPr lang="en-GB" altLang="en-US" noProof="0" dirty="0"/>
              <a:t> sit </a:t>
            </a:r>
            <a:r>
              <a:rPr lang="en-GB" altLang="en-US" noProof="0" dirty="0" err="1"/>
              <a:t>amet</a:t>
            </a:r>
            <a:endParaRPr lang="en-GB" altLang="en-US" noProof="0" dirty="0"/>
          </a:p>
          <a:p>
            <a:pPr lvl="1"/>
            <a:r>
              <a:rPr lang="en-GB" altLang="en-US" noProof="0" dirty="0"/>
              <a:t>Lorem ipsum </a:t>
            </a:r>
            <a:r>
              <a:rPr lang="en-GB" altLang="en-US" noProof="0" dirty="0" err="1"/>
              <a:t>dolor</a:t>
            </a:r>
            <a:r>
              <a:rPr lang="en-GB" altLang="en-US" noProof="0" dirty="0"/>
              <a:t> sit </a:t>
            </a:r>
            <a:r>
              <a:rPr lang="en-GB" altLang="en-US" noProof="0" dirty="0" err="1"/>
              <a:t>amet</a:t>
            </a:r>
            <a:endParaRPr lang="en-GB" altLang="en-US" noProof="0" dirty="0"/>
          </a:p>
          <a:p>
            <a:pPr lvl="2"/>
            <a:r>
              <a:rPr lang="en-GB" altLang="en-US" noProof="0" dirty="0"/>
              <a:t>Lorem ipsum </a:t>
            </a:r>
            <a:r>
              <a:rPr lang="en-GB" altLang="en-US" noProof="0" dirty="0" err="1"/>
              <a:t>dolor</a:t>
            </a:r>
            <a:r>
              <a:rPr lang="en-GB" altLang="en-US" noProof="0" dirty="0"/>
              <a:t> sit </a:t>
            </a:r>
            <a:r>
              <a:rPr lang="en-GB" altLang="en-US" noProof="0" dirty="0" err="1"/>
              <a:t>amet</a:t>
            </a:r>
            <a:endParaRPr lang="en-GB" altLang="en-US" noProof="0" dirty="0"/>
          </a:p>
          <a:p>
            <a:pPr lvl="3"/>
            <a:r>
              <a:rPr lang="en-GB" altLang="en-US" noProof="0" dirty="0"/>
              <a:t>Lorem ipsum </a:t>
            </a:r>
            <a:r>
              <a:rPr lang="en-GB" altLang="en-US" noProof="0" dirty="0" err="1"/>
              <a:t>dolor</a:t>
            </a:r>
            <a:r>
              <a:rPr lang="en-GB" altLang="en-US" noProof="0" dirty="0"/>
              <a:t> sit </a:t>
            </a:r>
            <a:r>
              <a:rPr lang="en-GB" altLang="en-US" noProof="0" dirty="0" err="1"/>
              <a:t>amet</a:t>
            </a:r>
            <a:endParaRPr lang="en-GB" altLang="en-US" noProof="0" dirty="0"/>
          </a:p>
          <a:p>
            <a:pPr lvl="4"/>
            <a:r>
              <a:rPr lang="en-GB" altLang="en-US" noProof="0" dirty="0"/>
              <a:t>Lorem ipsum </a:t>
            </a:r>
            <a:r>
              <a:rPr lang="en-GB" altLang="en-US" noProof="0" dirty="0" err="1"/>
              <a:t>dolor</a:t>
            </a:r>
            <a:r>
              <a:rPr lang="en-GB" altLang="en-US" noProof="0" dirty="0"/>
              <a:t> sit </a:t>
            </a:r>
            <a:r>
              <a:rPr lang="en-GB" altLang="en-US" noProof="0" dirty="0" err="1"/>
              <a:t>amet</a:t>
            </a:r>
            <a:endParaRPr lang="en-GB" altLang="en-US" noProof="0" dirty="0"/>
          </a:p>
        </p:txBody>
      </p:sp>
      <p:sp>
        <p:nvSpPr>
          <p:cNvPr id="7" name="Rechteck 6"/>
          <p:cNvSpPr/>
          <p:nvPr/>
        </p:nvSpPr>
        <p:spPr>
          <a:xfrm>
            <a:off x="2339975" y="193675"/>
            <a:ext cx="6621463" cy="720725"/>
          </a:xfrm>
          <a:prstGeom prst="rect">
            <a:avLst/>
          </a:prstGeom>
          <a:solidFill>
            <a:srgbClr val="EC74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7173" name="Titelplatzhalter 1"/>
          <p:cNvSpPr>
            <a:spLocks noGrp="1"/>
          </p:cNvSpPr>
          <p:nvPr>
            <p:ph type="title"/>
          </p:nvPr>
        </p:nvSpPr>
        <p:spPr bwMode="auto">
          <a:xfrm>
            <a:off x="2339975" y="217488"/>
            <a:ext cx="528561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MASTERTITLE</a:t>
            </a:r>
            <a:br>
              <a:rPr lang="en-GB" altLang="en-US" noProof="0" dirty="0"/>
            </a:br>
            <a:r>
              <a:rPr lang="en-GB" altLang="en-US" noProof="0" dirty="0" err="1"/>
              <a:t>MASTERTITLE</a:t>
            </a:r>
            <a:endParaRPr lang="en-GB" altLang="en-US" noProof="0" dirty="0"/>
          </a:p>
        </p:txBody>
      </p:sp>
      <p:pic>
        <p:nvPicPr>
          <p:cNvPr id="7175" name="Picture 7" descr="SOS-KDI-neg-en Kop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93675"/>
            <a:ext cx="2157412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42116" y="6443464"/>
            <a:ext cx="626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rgbClr val="009EE0"/>
                </a:solidFill>
              </a:defRPr>
            </a:lvl1pPr>
          </a:lstStyle>
          <a:p>
            <a:fld id="{883378FC-04B2-4792-AFB0-892EE33039FB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8" name="Picture 2" descr="R:\70 PROJECTS\A Global Projects\0230-Strategy-2030\70-Communications\Graphics &amp; design\2030 grafic elements\logowebk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406" y="130626"/>
            <a:ext cx="1235423" cy="7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"/>
          <p:cNvSpPr txBox="1">
            <a:spLocks/>
          </p:cNvSpPr>
          <p:nvPr userDrawn="1"/>
        </p:nvSpPr>
        <p:spPr>
          <a:xfrm>
            <a:off x="138113" y="6443464"/>
            <a:ext cx="6652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 baseline="0">
                <a:solidFill>
                  <a:srgbClr val="009EE0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pPr algn="l"/>
            <a:r>
              <a:rPr lang="en-GB" sz="800" dirty="0"/>
              <a:t>https://intranet.sos-kd.org/areasofwork/Strategy/2030/Pages/default.aspx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5466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hf sldNum="0" hdr="0" ftr="0" dt="0"/>
  <p:txStyles>
    <p:titleStyle>
      <a:lvl1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2pPr>
      <a:lvl3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3pPr>
      <a:lvl4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4pPr>
      <a:lvl5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5pPr>
      <a:lvl6pPr marL="4572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6pPr>
      <a:lvl7pPr marL="9144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7pPr>
      <a:lvl8pPr marL="13716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8pPr>
      <a:lvl9pPr marL="18288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C7404"/>
        </a:buClr>
        <a:buFont typeface="Wingdings" pitchFamily="2" charset="2"/>
        <a:buChar char="§"/>
        <a:defRPr sz="2800" kern="1200">
          <a:solidFill>
            <a:srgbClr val="262626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SzPct val="130000"/>
        <a:buFont typeface="Arial" charset="0"/>
        <a:buChar char="•"/>
        <a:defRPr sz="26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6B856"/>
        </a:buClr>
        <a:buSzPct val="85000"/>
        <a:buFont typeface="Wingdings" pitchFamily="2" charset="2"/>
        <a:buChar char="§"/>
        <a:defRPr sz="24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74361"/>
        </a:buClr>
        <a:buFont typeface="Arial" charset="0"/>
        <a:buChar char="–"/>
        <a:defRPr sz="22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charset="0"/>
        <a:buChar char="»"/>
        <a:defRPr sz="2000" kern="1200">
          <a:solidFill>
            <a:srgbClr val="7F7F7F"/>
          </a:solidFill>
          <a:latin typeface="Arial"/>
          <a:ea typeface="ＭＳ Ｐゴシック" pitchFamily="30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5163865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think-cell Slide" r:id="rId11" imgW="524" imgH="526" progId="TCLayout.ActiveDocument.1">
                  <p:embed/>
                </p:oleObj>
              </mc:Choice>
              <mc:Fallback>
                <p:oleObj name="think-cell Slide" r:id="rId11" imgW="524" imgH="52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38113" y="1798638"/>
            <a:ext cx="88233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/>
              <a:t>Lorem ipsum dolor sit </a:t>
            </a:r>
            <a:r>
              <a:rPr lang="en-US" altLang="en-US" noProof="0" dirty="0" err="1"/>
              <a:t>amet</a:t>
            </a:r>
            <a:endParaRPr lang="en-US" altLang="en-US" noProof="0" dirty="0"/>
          </a:p>
          <a:p>
            <a:pPr lvl="1"/>
            <a:r>
              <a:rPr lang="en-US" altLang="en-US" noProof="0" dirty="0"/>
              <a:t>Lorem ipsum dolor sit </a:t>
            </a:r>
            <a:r>
              <a:rPr lang="en-US" altLang="en-US" noProof="0" dirty="0" err="1"/>
              <a:t>amet</a:t>
            </a:r>
            <a:endParaRPr lang="en-US" altLang="en-US" noProof="0" dirty="0"/>
          </a:p>
          <a:p>
            <a:pPr lvl="2"/>
            <a:r>
              <a:rPr lang="en-US" altLang="en-US" noProof="0" dirty="0"/>
              <a:t>Lorem ipsum dolor sit </a:t>
            </a:r>
            <a:r>
              <a:rPr lang="en-US" altLang="en-US" noProof="0" dirty="0" err="1"/>
              <a:t>amet</a:t>
            </a:r>
            <a:endParaRPr lang="en-US" altLang="en-US" noProof="0" dirty="0"/>
          </a:p>
          <a:p>
            <a:pPr lvl="3"/>
            <a:r>
              <a:rPr lang="en-US" altLang="en-US" noProof="0" dirty="0"/>
              <a:t>Lorem ipsum dolor sit </a:t>
            </a:r>
            <a:r>
              <a:rPr lang="en-US" altLang="en-US" noProof="0" dirty="0" err="1"/>
              <a:t>amet</a:t>
            </a:r>
            <a:endParaRPr lang="en-US" altLang="en-US" noProof="0" dirty="0"/>
          </a:p>
          <a:p>
            <a:pPr lvl="4"/>
            <a:r>
              <a:rPr lang="en-US" altLang="en-US" noProof="0" dirty="0"/>
              <a:t>Lorem ipsum dolor sit </a:t>
            </a:r>
            <a:r>
              <a:rPr lang="en-US" altLang="en-US" noProof="0" dirty="0" err="1"/>
              <a:t>amet</a:t>
            </a:r>
            <a:endParaRPr lang="en-US" altLang="en-US" noProof="0" dirty="0"/>
          </a:p>
        </p:txBody>
      </p:sp>
      <p:sp>
        <p:nvSpPr>
          <p:cNvPr id="7" name="Rechteck 6"/>
          <p:cNvSpPr/>
          <p:nvPr/>
        </p:nvSpPr>
        <p:spPr>
          <a:xfrm>
            <a:off x="2339975" y="193675"/>
            <a:ext cx="6621463" cy="720725"/>
          </a:xfrm>
          <a:prstGeom prst="rect">
            <a:avLst/>
          </a:prstGeom>
          <a:solidFill>
            <a:srgbClr val="EC74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73" name="Titelplatzhalter 1"/>
          <p:cNvSpPr>
            <a:spLocks noGrp="1"/>
          </p:cNvSpPr>
          <p:nvPr>
            <p:ph type="title"/>
          </p:nvPr>
        </p:nvSpPr>
        <p:spPr bwMode="auto">
          <a:xfrm>
            <a:off x="2339975" y="217488"/>
            <a:ext cx="528561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/>
              <a:t>MASTERTITLE</a:t>
            </a:r>
            <a:br>
              <a:rPr lang="en-US" altLang="en-US" noProof="0" dirty="0"/>
            </a:br>
            <a:r>
              <a:rPr lang="en-US" altLang="en-US" noProof="0" dirty="0" err="1"/>
              <a:t>MASTERTITLE</a:t>
            </a:r>
            <a:endParaRPr lang="en-US" altLang="en-US" noProof="0" dirty="0"/>
          </a:p>
        </p:txBody>
      </p:sp>
      <p:pic>
        <p:nvPicPr>
          <p:cNvPr id="7175" name="Picture 7" descr="SOS-KDI-neg-en Kopie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93675"/>
            <a:ext cx="2157412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:\70 PROJECTS\A Global Projects\0230-Strategy-2030\70-Communications\Graphics &amp; design\2030 grafic elements\logowebk.pn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405" y="178403"/>
            <a:ext cx="1235423" cy="7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 smtClean="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 smtClean="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 smtClean="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5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</p:sldLayoutIdLst>
  <p:hf sldNum="0" hdr="0" ftr="0" dt="0"/>
  <p:txStyles>
    <p:titleStyle>
      <a:lvl1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2pPr>
      <a:lvl3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3pPr>
      <a:lvl4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4pPr>
      <a:lvl5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5pPr>
      <a:lvl6pPr marL="4572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6pPr>
      <a:lvl7pPr marL="9144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7pPr>
      <a:lvl8pPr marL="13716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8pPr>
      <a:lvl9pPr marL="18288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C7404"/>
        </a:buClr>
        <a:buFont typeface="Wingdings" pitchFamily="2" charset="2"/>
        <a:buChar char="§"/>
        <a:defRPr sz="2800" kern="1200">
          <a:solidFill>
            <a:srgbClr val="262626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SzPct val="130000"/>
        <a:buFont typeface="Arial" charset="0"/>
        <a:buChar char="•"/>
        <a:defRPr sz="26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6B856"/>
        </a:buClr>
        <a:buSzPct val="85000"/>
        <a:buFont typeface="Wingdings" pitchFamily="2" charset="2"/>
        <a:buChar char="§"/>
        <a:defRPr sz="24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74361"/>
        </a:buClr>
        <a:buFont typeface="Arial" charset="0"/>
        <a:buChar char="–"/>
        <a:defRPr sz="22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charset="0"/>
        <a:buChar char="»"/>
        <a:defRPr sz="2000" kern="1200">
          <a:solidFill>
            <a:srgbClr val="7F7F7F"/>
          </a:solidFill>
          <a:latin typeface="Arial"/>
          <a:ea typeface="ＭＳ Ｐゴシック" pitchFamily="30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spect="1"/>
          </p:cNvSpPr>
          <p:nvPr/>
        </p:nvSpPr>
        <p:spPr>
          <a:xfrm>
            <a:off x="179388" y="1941513"/>
            <a:ext cx="8785225" cy="4751387"/>
          </a:xfrm>
          <a:prstGeom prst="rect">
            <a:avLst/>
          </a:prstGeom>
          <a:solidFill>
            <a:srgbClr val="F47920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3103" name="Picture 31" descr="Home-white-bi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5453063"/>
            <a:ext cx="1249363" cy="10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cultur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5592763"/>
            <a:ext cx="979488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33" descr="educatio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5567363"/>
            <a:ext cx="1038225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family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5568950"/>
            <a:ext cx="588962" cy="9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35" descr="moments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5554663"/>
            <a:ext cx="782637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motherhood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5564188"/>
            <a:ext cx="638175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Picture 37" descr="siblings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5529263"/>
            <a:ext cx="957262" cy="9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village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602288"/>
            <a:ext cx="8509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SOS-KDI-neg-en Kopi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22375"/>
            <a:ext cx="2157412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47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hf sldNum="0"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EC7404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0" charset="-128"/>
          <a:cs typeface="ＭＳ Ｐゴシック" pitchFamily="3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38113" y="1798638"/>
            <a:ext cx="88233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en-US"/>
              <a:t>Lorem ipsum dolor sit amet</a:t>
            </a:r>
          </a:p>
          <a:p>
            <a:pPr lvl="1"/>
            <a:r>
              <a:rPr lang="de-AT" altLang="en-US"/>
              <a:t>Lorem ipsum dolor sit amet</a:t>
            </a:r>
          </a:p>
          <a:p>
            <a:pPr lvl="2"/>
            <a:r>
              <a:rPr lang="de-AT" altLang="en-US"/>
              <a:t>Lorem ipsum dolor sit amet</a:t>
            </a:r>
          </a:p>
          <a:p>
            <a:pPr lvl="3"/>
            <a:r>
              <a:rPr lang="de-AT" altLang="en-US"/>
              <a:t>Lorem ipsum dolor sit amet</a:t>
            </a:r>
          </a:p>
          <a:p>
            <a:pPr lvl="4"/>
            <a:r>
              <a:rPr lang="de-AT" altLang="en-US"/>
              <a:t>Lorem ipsum dolor sit amet</a:t>
            </a:r>
            <a:endParaRPr lang="de-DE" altLang="en-US"/>
          </a:p>
        </p:txBody>
      </p:sp>
      <p:sp>
        <p:nvSpPr>
          <p:cNvPr id="7" name="Rechteck 6"/>
          <p:cNvSpPr/>
          <p:nvPr/>
        </p:nvSpPr>
        <p:spPr>
          <a:xfrm>
            <a:off x="2339975" y="193675"/>
            <a:ext cx="6621463" cy="720725"/>
          </a:xfrm>
          <a:prstGeom prst="rect">
            <a:avLst/>
          </a:prstGeom>
          <a:solidFill>
            <a:srgbClr val="EC74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7173" name="Titelplatzhalter 1"/>
          <p:cNvSpPr>
            <a:spLocks noGrp="1"/>
          </p:cNvSpPr>
          <p:nvPr>
            <p:ph type="title"/>
          </p:nvPr>
        </p:nvSpPr>
        <p:spPr bwMode="auto">
          <a:xfrm>
            <a:off x="2339975" y="217488"/>
            <a:ext cx="66246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en-US"/>
              <a:t>MASTERTITLE</a:t>
            </a:r>
            <a:br>
              <a:rPr lang="de-AT" altLang="en-US"/>
            </a:br>
            <a:r>
              <a:rPr lang="de-AT" altLang="en-US"/>
              <a:t>MASTERTITLE</a:t>
            </a:r>
            <a:endParaRPr lang="de-DE" altLang="en-US"/>
          </a:p>
        </p:txBody>
      </p:sp>
      <p:pic>
        <p:nvPicPr>
          <p:cNvPr id="7175" name="Picture 7" descr="SOS-KDI-neg-en Kop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93675"/>
            <a:ext cx="2157412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34618" y="64434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009EE0"/>
                </a:solidFill>
              </a:defRPr>
            </a:lvl1pPr>
          </a:lstStyle>
          <a:p>
            <a:fld id="{883378FC-04B2-4792-AFB0-892EE33039F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78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</p:sldLayoutIdLst>
  <p:hf sldNum="0" hdr="0" ftr="0" dt="0"/>
  <p:txStyles>
    <p:titleStyle>
      <a:lvl1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2pPr>
      <a:lvl3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3pPr>
      <a:lvl4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4pPr>
      <a:lvl5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5pPr>
      <a:lvl6pPr marL="4572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6pPr>
      <a:lvl7pPr marL="9144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7pPr>
      <a:lvl8pPr marL="13716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8pPr>
      <a:lvl9pPr marL="18288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C7404"/>
        </a:buClr>
        <a:buFont typeface="Wingdings" pitchFamily="2" charset="2"/>
        <a:buChar char="§"/>
        <a:defRPr sz="2800" kern="1200">
          <a:solidFill>
            <a:srgbClr val="262626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SzPct val="130000"/>
        <a:buFont typeface="Arial" charset="0"/>
        <a:buChar char="•"/>
        <a:defRPr sz="26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6B856"/>
        </a:buClr>
        <a:buSzPct val="85000"/>
        <a:buFont typeface="Wingdings" pitchFamily="2" charset="2"/>
        <a:buChar char="§"/>
        <a:defRPr sz="24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74361"/>
        </a:buClr>
        <a:buFont typeface="Arial" charset="0"/>
        <a:buChar char="–"/>
        <a:defRPr sz="22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charset="0"/>
        <a:buChar char="»"/>
        <a:defRPr sz="2000" kern="1200">
          <a:solidFill>
            <a:srgbClr val="7F7F7F"/>
          </a:solidFill>
          <a:latin typeface="Arial"/>
          <a:ea typeface="ＭＳ Ｐゴシック" pitchFamily="30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2266879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think-cell Slide" r:id="rId29" imgW="524" imgH="526" progId="TCLayout.ActiveDocument.1">
                  <p:embed/>
                </p:oleObj>
              </mc:Choice>
              <mc:Fallback>
                <p:oleObj name="think-cell Slide" r:id="rId29" imgW="524" imgH="52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38113" y="1798638"/>
            <a:ext cx="88233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/>
              <a:t>Lorem ipsum dolor sit </a:t>
            </a:r>
            <a:r>
              <a:rPr lang="en-US" altLang="en-US" noProof="0" dirty="0" err="1"/>
              <a:t>amet</a:t>
            </a:r>
            <a:endParaRPr lang="en-US" altLang="en-US" noProof="0" dirty="0"/>
          </a:p>
          <a:p>
            <a:pPr lvl="1"/>
            <a:r>
              <a:rPr lang="en-US" altLang="en-US" noProof="0" dirty="0"/>
              <a:t>Lorem ipsum dolor sit </a:t>
            </a:r>
            <a:r>
              <a:rPr lang="en-US" altLang="en-US" noProof="0" dirty="0" err="1"/>
              <a:t>amet</a:t>
            </a:r>
            <a:endParaRPr lang="en-US" altLang="en-US" noProof="0" dirty="0"/>
          </a:p>
          <a:p>
            <a:pPr lvl="2"/>
            <a:r>
              <a:rPr lang="en-US" altLang="en-US" noProof="0" dirty="0"/>
              <a:t>Lorem ipsum dolor sit </a:t>
            </a:r>
            <a:r>
              <a:rPr lang="en-US" altLang="en-US" noProof="0" dirty="0" err="1"/>
              <a:t>amet</a:t>
            </a:r>
            <a:endParaRPr lang="en-US" altLang="en-US" noProof="0" dirty="0"/>
          </a:p>
          <a:p>
            <a:pPr lvl="3"/>
            <a:r>
              <a:rPr lang="en-US" altLang="en-US" noProof="0" dirty="0"/>
              <a:t>Lorem ipsum dolor sit </a:t>
            </a:r>
            <a:r>
              <a:rPr lang="en-US" altLang="en-US" noProof="0" dirty="0" err="1"/>
              <a:t>amet</a:t>
            </a:r>
            <a:endParaRPr lang="en-US" altLang="en-US" noProof="0" dirty="0"/>
          </a:p>
          <a:p>
            <a:pPr lvl="4"/>
            <a:r>
              <a:rPr lang="en-US" altLang="en-US" noProof="0" dirty="0"/>
              <a:t>Lorem ipsum dolor sit </a:t>
            </a:r>
            <a:r>
              <a:rPr lang="en-US" altLang="en-US" noProof="0" dirty="0" err="1"/>
              <a:t>amet</a:t>
            </a:r>
            <a:endParaRPr lang="en-US" altLang="en-US" noProof="0" dirty="0"/>
          </a:p>
        </p:txBody>
      </p:sp>
      <p:sp>
        <p:nvSpPr>
          <p:cNvPr id="7" name="Rechteck 6"/>
          <p:cNvSpPr/>
          <p:nvPr/>
        </p:nvSpPr>
        <p:spPr>
          <a:xfrm>
            <a:off x="2339975" y="193675"/>
            <a:ext cx="6621463" cy="720725"/>
          </a:xfrm>
          <a:prstGeom prst="rect">
            <a:avLst/>
          </a:prstGeom>
          <a:solidFill>
            <a:srgbClr val="EC74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73" name="Titelplatzhalter 1"/>
          <p:cNvSpPr>
            <a:spLocks noGrp="1"/>
          </p:cNvSpPr>
          <p:nvPr>
            <p:ph type="title"/>
          </p:nvPr>
        </p:nvSpPr>
        <p:spPr bwMode="auto">
          <a:xfrm>
            <a:off x="2339975" y="217488"/>
            <a:ext cx="528561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/>
              <a:t>MASTERTITLE</a:t>
            </a:r>
            <a:br>
              <a:rPr lang="en-US" altLang="en-US" noProof="0" dirty="0"/>
            </a:br>
            <a:r>
              <a:rPr lang="en-US" altLang="en-US" noProof="0" dirty="0" err="1"/>
              <a:t>MASTERTITLE</a:t>
            </a:r>
            <a:endParaRPr lang="en-US" altLang="en-US" noProof="0" dirty="0"/>
          </a:p>
        </p:txBody>
      </p:sp>
      <p:pic>
        <p:nvPicPr>
          <p:cNvPr id="7175" name="Picture 7" descr="SOS-KDI-neg-en Kopie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93675"/>
            <a:ext cx="2157412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:\70 PROJECTS\A Global Projects\0230-Strategy-2030\70-Communications\Graphics &amp; design\2030 grafic elements\logowebk.png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405" y="178403"/>
            <a:ext cx="1235423" cy="7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C5E61ABB-E4FA-49DA-BC84-59EC8EDD9938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019CEA52-FD5F-4978-B584-C39627C34B1A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F6E253A6-AC3D-4B3D-8DF9-810418EE82F6}" type="slidenum">
              <a:rPr lang="en-US" sz="1000">
                <a:solidFill>
                  <a:prstClr val="black"/>
                </a:solidFill>
              </a:rPr>
              <a:pPr/>
              <a:t>‹nr.›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</p:sldLayoutIdLst>
  <p:hf sldNum="0" hdr="0" ftr="0" dt="0"/>
  <p:txStyles>
    <p:titleStyle>
      <a:lvl1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2pPr>
      <a:lvl3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3pPr>
      <a:lvl4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4pPr>
      <a:lvl5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5pPr>
      <a:lvl6pPr marL="4572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6pPr>
      <a:lvl7pPr marL="9144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7pPr>
      <a:lvl8pPr marL="13716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8pPr>
      <a:lvl9pPr marL="18288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C7404"/>
        </a:buClr>
        <a:buFont typeface="Wingdings" pitchFamily="2" charset="2"/>
        <a:buChar char="§"/>
        <a:defRPr sz="2800" kern="1200">
          <a:solidFill>
            <a:srgbClr val="262626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SzPct val="130000"/>
        <a:buFont typeface="Arial" charset="0"/>
        <a:buChar char="•"/>
        <a:defRPr sz="26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6B856"/>
        </a:buClr>
        <a:buSzPct val="85000"/>
        <a:buFont typeface="Wingdings" pitchFamily="2" charset="2"/>
        <a:buChar char="§"/>
        <a:defRPr sz="24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74361"/>
        </a:buClr>
        <a:buFont typeface="Arial" charset="0"/>
        <a:buChar char="–"/>
        <a:defRPr sz="22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charset="0"/>
        <a:buChar char="»"/>
        <a:defRPr sz="2000" kern="1200">
          <a:solidFill>
            <a:srgbClr val="7F7F7F"/>
          </a:solidFill>
          <a:latin typeface="Arial"/>
          <a:ea typeface="ＭＳ Ｐゴシック" pitchFamily="30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spect="1"/>
          </p:cNvSpPr>
          <p:nvPr userDrawn="1"/>
        </p:nvSpPr>
        <p:spPr>
          <a:xfrm>
            <a:off x="179388" y="1941513"/>
            <a:ext cx="8785225" cy="4751387"/>
          </a:xfrm>
          <a:prstGeom prst="rect">
            <a:avLst/>
          </a:prstGeom>
          <a:solidFill>
            <a:srgbClr val="F47920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3075" name="Picture 31" descr="Home-white-bi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5453063"/>
            <a:ext cx="12493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2" descr="cultur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5592763"/>
            <a:ext cx="9794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3" descr="education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5567363"/>
            <a:ext cx="1038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4" descr="family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5568950"/>
            <a:ext cx="588962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5" descr="moments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5554663"/>
            <a:ext cx="7826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6" descr="motherhood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5564188"/>
            <a:ext cx="63817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37" descr="siblings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5529263"/>
            <a:ext cx="9572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38" descr="village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602288"/>
            <a:ext cx="850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9" descr="KDI-Logo-en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22375"/>
            <a:ext cx="2159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71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EC7404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0" charset="-128"/>
          <a:cs typeface="ＭＳ Ｐゴシック" pitchFamily="3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38113" y="1798638"/>
            <a:ext cx="88233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fr-FR"/>
              <a:t>Lorem ipsum dolor sit amet</a:t>
            </a:r>
          </a:p>
          <a:p>
            <a:pPr lvl="1"/>
            <a:r>
              <a:rPr lang="de-AT" altLang="fr-FR"/>
              <a:t>Lorem ipsum dolor sit amet</a:t>
            </a:r>
          </a:p>
          <a:p>
            <a:pPr lvl="2"/>
            <a:r>
              <a:rPr lang="de-AT" altLang="fr-FR"/>
              <a:t>Lorem ipsum dolor sit amet</a:t>
            </a:r>
          </a:p>
          <a:p>
            <a:pPr lvl="3"/>
            <a:r>
              <a:rPr lang="de-AT" altLang="fr-FR"/>
              <a:t>Lorem ipsum dolor sit amet</a:t>
            </a:r>
          </a:p>
          <a:p>
            <a:pPr lvl="4"/>
            <a:r>
              <a:rPr lang="de-AT" altLang="fr-FR"/>
              <a:t>Lorem ipsum dolor sit amet</a:t>
            </a:r>
            <a:endParaRPr lang="de-DE" altLang="fr-FR"/>
          </a:p>
        </p:txBody>
      </p:sp>
      <p:sp>
        <p:nvSpPr>
          <p:cNvPr id="7" name="Rechteck 6"/>
          <p:cNvSpPr/>
          <p:nvPr userDrawn="1"/>
        </p:nvSpPr>
        <p:spPr>
          <a:xfrm>
            <a:off x="2339975" y="193675"/>
            <a:ext cx="6621463" cy="720725"/>
          </a:xfrm>
          <a:prstGeom prst="rect">
            <a:avLst/>
          </a:prstGeom>
          <a:solidFill>
            <a:srgbClr val="F04E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148" name="Titelplatzhalter 1"/>
          <p:cNvSpPr>
            <a:spLocks noGrp="1"/>
          </p:cNvSpPr>
          <p:nvPr>
            <p:ph type="title"/>
          </p:nvPr>
        </p:nvSpPr>
        <p:spPr bwMode="auto">
          <a:xfrm>
            <a:off x="2339975" y="217488"/>
            <a:ext cx="66246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fr-FR"/>
              <a:t>MASTERTITLE</a:t>
            </a:r>
            <a:br>
              <a:rPr lang="de-AT" altLang="fr-FR"/>
            </a:br>
            <a:r>
              <a:rPr lang="de-AT" altLang="fr-FR"/>
              <a:t>MASTERTITLE</a:t>
            </a:r>
            <a:endParaRPr lang="de-DE" altLang="fr-FR"/>
          </a:p>
        </p:txBody>
      </p:sp>
      <p:pic>
        <p:nvPicPr>
          <p:cNvPr id="6149" name="Picture 6" descr="KDI-Logo-en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93675"/>
            <a:ext cx="2159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21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</p:sldLayoutIdLst>
  <p:txStyles>
    <p:titleStyle>
      <a:lvl1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2pPr>
      <a:lvl3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3pPr>
      <a:lvl4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4pPr>
      <a:lvl5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5pPr>
      <a:lvl6pPr marL="4572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6pPr>
      <a:lvl7pPr marL="9144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7pPr>
      <a:lvl8pPr marL="13716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8pPr>
      <a:lvl9pPr marL="18288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C7404"/>
        </a:buClr>
        <a:buFont typeface="Wingdings" pitchFamily="2" charset="2"/>
        <a:buChar char="§"/>
        <a:defRPr sz="2800" kern="1200">
          <a:solidFill>
            <a:srgbClr val="262626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SzPct val="130000"/>
        <a:buFont typeface="Arial" charset="0"/>
        <a:buChar char="•"/>
        <a:defRPr sz="26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6B856"/>
        </a:buClr>
        <a:buSzPct val="85000"/>
        <a:buFont typeface="Wingdings" pitchFamily="2" charset="2"/>
        <a:buChar char="§"/>
        <a:defRPr sz="24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74361"/>
        </a:buClr>
        <a:buFont typeface="Arial" charset="0"/>
        <a:buChar char="–"/>
        <a:defRPr sz="22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charset="0"/>
        <a:buChar char="»"/>
        <a:defRPr sz="2000" kern="1200">
          <a:solidFill>
            <a:srgbClr val="7F7F7F"/>
          </a:solidFill>
          <a:latin typeface="Arial"/>
          <a:ea typeface="ＭＳ Ｐゴシック" pitchFamily="30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917771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6" descr="SOS-KDI-neg-en Kopi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93675"/>
            <a:ext cx="2157412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8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</p:sldLayoutIdLst>
  <p:txStyles>
    <p:titleStyle>
      <a:lvl1pPr algn="r" defTabSz="45720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kern="1200">
          <a:solidFill>
            <a:srgbClr val="009EE0"/>
          </a:solidFill>
          <a:latin typeface="Arial"/>
          <a:ea typeface="MS PGothic" pitchFamily="34" charset="-128"/>
          <a:cs typeface="ＭＳ Ｐゴシック" pitchFamily="30" charset="-128"/>
        </a:defRPr>
      </a:lvl1pPr>
      <a:lvl2pPr algn="r" defTabSz="45720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MS PGothic" pitchFamily="34" charset="-128"/>
          <a:cs typeface="ＭＳ Ｐゴシック" pitchFamily="30" charset="-128"/>
        </a:defRPr>
      </a:lvl2pPr>
      <a:lvl3pPr algn="r" defTabSz="45720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MS PGothic" pitchFamily="34" charset="-128"/>
          <a:cs typeface="ＭＳ Ｐゴシック" pitchFamily="30" charset="-128"/>
        </a:defRPr>
      </a:lvl3pPr>
      <a:lvl4pPr algn="r" defTabSz="45720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MS PGothic" pitchFamily="34" charset="-128"/>
          <a:cs typeface="ＭＳ Ｐゴシック" pitchFamily="30" charset="-128"/>
        </a:defRPr>
      </a:lvl4pPr>
      <a:lvl5pPr algn="r" defTabSz="45720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MS PGothic" pitchFamily="34" charset="-128"/>
          <a:cs typeface="ＭＳ Ｐゴシック" pitchFamily="30" charset="-128"/>
        </a:defRPr>
      </a:lvl5pPr>
      <a:lvl6pPr marL="457200" algn="r" defTabSz="457200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6pPr>
      <a:lvl7pPr marL="914400" algn="r" defTabSz="457200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7pPr>
      <a:lvl8pPr marL="1371600" algn="r" defTabSz="457200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8pPr>
      <a:lvl9pPr marL="1828800" algn="r" defTabSz="457200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0" indent="0" algn="l" defTabSz="457200" rtl="0" eaLnBrk="0" fontAlgn="base" hangingPunct="0">
        <a:spcBef>
          <a:spcPct val="20000"/>
        </a:spcBef>
        <a:spcAft>
          <a:spcPct val="0"/>
        </a:spcAft>
        <a:buClr>
          <a:srgbClr val="EC7404"/>
        </a:buClr>
        <a:buFont typeface="Arial" panose="020B0604020202020204" pitchFamily="34" charset="0"/>
        <a:buNone/>
        <a:defRPr sz="2800" kern="1200">
          <a:solidFill>
            <a:srgbClr val="262626"/>
          </a:solidFill>
          <a:latin typeface="Arial"/>
          <a:ea typeface="MS PGothic" pitchFamily="34" charset="-128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SzPct val="130000"/>
        <a:buFont typeface="Arial" pitchFamily="34" charset="0"/>
        <a:buChar char="•"/>
        <a:defRPr sz="2600" kern="1200">
          <a:solidFill>
            <a:srgbClr val="404040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6B856"/>
        </a:buClr>
        <a:buSzPct val="85000"/>
        <a:buFont typeface="Wingdings" pitchFamily="2" charset="2"/>
        <a:buChar char="§"/>
        <a:defRPr sz="2400" kern="1200">
          <a:solidFill>
            <a:srgbClr val="404040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74361"/>
        </a:buClr>
        <a:buFont typeface="Arial" pitchFamily="34" charset="0"/>
        <a:buChar char="–"/>
        <a:defRPr sz="2200" kern="1200">
          <a:solidFill>
            <a:srgbClr val="404040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pitchFamily="34" charset="0"/>
        <a:buChar char="»"/>
        <a:defRPr sz="2000" kern="1200">
          <a:solidFill>
            <a:srgbClr val="7F7F7F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161582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7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38113" y="1798638"/>
            <a:ext cx="88233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en-US"/>
              <a:t>Lorem ipsum dolor sit amet</a:t>
            </a:r>
          </a:p>
          <a:p>
            <a:pPr lvl="1"/>
            <a:r>
              <a:rPr lang="de-AT" altLang="en-US"/>
              <a:t>Lorem ipsum dolor sit amet</a:t>
            </a:r>
          </a:p>
          <a:p>
            <a:pPr lvl="2"/>
            <a:r>
              <a:rPr lang="de-AT" altLang="en-US"/>
              <a:t>Lorem ipsum dolor sit amet</a:t>
            </a:r>
          </a:p>
          <a:p>
            <a:pPr lvl="3"/>
            <a:r>
              <a:rPr lang="de-AT" altLang="en-US"/>
              <a:t>Lorem ipsum dolor sit amet</a:t>
            </a:r>
          </a:p>
          <a:p>
            <a:pPr lvl="4"/>
            <a:r>
              <a:rPr lang="de-AT" altLang="en-US"/>
              <a:t>Lorem ipsum dolor sit amet</a:t>
            </a:r>
            <a:endParaRPr lang="de-DE" altLang="en-US"/>
          </a:p>
        </p:txBody>
      </p:sp>
      <p:sp>
        <p:nvSpPr>
          <p:cNvPr id="7" name="Rechteck 6"/>
          <p:cNvSpPr/>
          <p:nvPr/>
        </p:nvSpPr>
        <p:spPr>
          <a:xfrm>
            <a:off x="2339975" y="193675"/>
            <a:ext cx="6621463" cy="720725"/>
          </a:xfrm>
          <a:prstGeom prst="rect">
            <a:avLst/>
          </a:prstGeom>
          <a:solidFill>
            <a:srgbClr val="EC74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7173" name="Titelplatzhalter 1"/>
          <p:cNvSpPr>
            <a:spLocks noGrp="1"/>
          </p:cNvSpPr>
          <p:nvPr>
            <p:ph type="title"/>
          </p:nvPr>
        </p:nvSpPr>
        <p:spPr bwMode="auto">
          <a:xfrm>
            <a:off x="2339975" y="217488"/>
            <a:ext cx="66246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en-US"/>
              <a:t>MASTERTITLE</a:t>
            </a:r>
            <a:br>
              <a:rPr lang="de-AT" altLang="en-US"/>
            </a:br>
            <a:r>
              <a:rPr lang="de-AT" altLang="en-US"/>
              <a:t>MASTERTITLE</a:t>
            </a:r>
            <a:endParaRPr lang="de-DE" altLang="en-US"/>
          </a:p>
        </p:txBody>
      </p:sp>
      <p:pic>
        <p:nvPicPr>
          <p:cNvPr id="7175" name="Picture 7" descr="SOS-KDI-neg-en Kopi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93675"/>
            <a:ext cx="2157412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34618" y="65751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883378FC-04B2-4792-AFB0-892EE33039FB}" type="slidenum">
              <a:rPr lang="en-GB" smtClean="0">
                <a:solidFill>
                  <a:srgbClr val="262626"/>
                </a:solidFill>
              </a:rPr>
              <a:pPr/>
              <a:t>‹nr.›</a:t>
            </a:fld>
            <a:endParaRPr lang="en-GB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</p:sldLayoutIdLst>
  <p:hf hdr="0" ftr="0" dt="0"/>
  <p:txStyles>
    <p:titleStyle>
      <a:lvl1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2pPr>
      <a:lvl3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3pPr>
      <a:lvl4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4pPr>
      <a:lvl5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5pPr>
      <a:lvl6pPr marL="4572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6pPr>
      <a:lvl7pPr marL="9144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7pPr>
      <a:lvl8pPr marL="13716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8pPr>
      <a:lvl9pPr marL="18288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C7404"/>
        </a:buClr>
        <a:buFont typeface="Wingdings" pitchFamily="2" charset="2"/>
        <a:buChar char="§"/>
        <a:defRPr sz="2800" kern="1200">
          <a:solidFill>
            <a:srgbClr val="262626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SzPct val="130000"/>
        <a:buFont typeface="Arial" charset="0"/>
        <a:buChar char="•"/>
        <a:defRPr sz="26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6B856"/>
        </a:buClr>
        <a:buSzPct val="85000"/>
        <a:buFont typeface="Wingdings" pitchFamily="2" charset="2"/>
        <a:buChar char="§"/>
        <a:defRPr sz="24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74361"/>
        </a:buClr>
        <a:buFont typeface="Arial" charset="0"/>
        <a:buChar char="–"/>
        <a:defRPr sz="22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charset="0"/>
        <a:buChar char="»"/>
        <a:defRPr sz="2000" kern="1200">
          <a:solidFill>
            <a:srgbClr val="7F7F7F"/>
          </a:solidFill>
          <a:latin typeface="Arial"/>
          <a:ea typeface="ＭＳ Ｐゴシック" pitchFamily="30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6179839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1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38113" y="1798638"/>
            <a:ext cx="88233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en-US"/>
              <a:t>Lorem ipsum dolor sit amet</a:t>
            </a:r>
          </a:p>
          <a:p>
            <a:pPr lvl="1"/>
            <a:r>
              <a:rPr lang="de-AT" altLang="en-US"/>
              <a:t>Lorem ipsum dolor sit amet</a:t>
            </a:r>
          </a:p>
          <a:p>
            <a:pPr lvl="2"/>
            <a:r>
              <a:rPr lang="de-AT" altLang="en-US"/>
              <a:t>Lorem ipsum dolor sit amet</a:t>
            </a:r>
          </a:p>
          <a:p>
            <a:pPr lvl="3"/>
            <a:r>
              <a:rPr lang="de-AT" altLang="en-US"/>
              <a:t>Lorem ipsum dolor sit amet</a:t>
            </a:r>
          </a:p>
          <a:p>
            <a:pPr lvl="4"/>
            <a:r>
              <a:rPr lang="de-AT" altLang="en-US"/>
              <a:t>Lorem ipsum dolor sit amet</a:t>
            </a:r>
            <a:endParaRPr lang="de-DE" altLang="en-US"/>
          </a:p>
        </p:txBody>
      </p:sp>
      <p:sp>
        <p:nvSpPr>
          <p:cNvPr id="7" name="Rechteck 6"/>
          <p:cNvSpPr/>
          <p:nvPr/>
        </p:nvSpPr>
        <p:spPr>
          <a:xfrm>
            <a:off x="2339975" y="193675"/>
            <a:ext cx="6621463" cy="720725"/>
          </a:xfrm>
          <a:prstGeom prst="rect">
            <a:avLst/>
          </a:prstGeom>
          <a:solidFill>
            <a:srgbClr val="EC74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7173" name="Titelplatzhalter 1"/>
          <p:cNvSpPr>
            <a:spLocks noGrp="1"/>
          </p:cNvSpPr>
          <p:nvPr>
            <p:ph type="title"/>
          </p:nvPr>
        </p:nvSpPr>
        <p:spPr bwMode="auto">
          <a:xfrm>
            <a:off x="2339975" y="217488"/>
            <a:ext cx="66246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en-US"/>
              <a:t>MASTERTITLE</a:t>
            </a:r>
            <a:br>
              <a:rPr lang="de-AT" altLang="en-US"/>
            </a:br>
            <a:r>
              <a:rPr lang="de-AT" altLang="en-US"/>
              <a:t>MASTERTITLE</a:t>
            </a:r>
            <a:endParaRPr lang="de-DE" altLang="en-US"/>
          </a:p>
        </p:txBody>
      </p:sp>
      <p:pic>
        <p:nvPicPr>
          <p:cNvPr id="7175" name="Picture 7" descr="SOS-KDI-neg-en Kopi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93675"/>
            <a:ext cx="2157412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34618" y="65751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883378FC-04B2-4792-AFB0-892EE33039FB}" type="slidenum">
              <a:rPr lang="en-GB" smtClean="0">
                <a:solidFill>
                  <a:srgbClr val="262626"/>
                </a:solidFill>
              </a:rPr>
              <a:pPr/>
              <a:t>‹nr.›</a:t>
            </a:fld>
            <a:endParaRPr lang="en-GB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3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</p:sldLayoutIdLst>
  <p:hf hdr="0" ftr="0" dt="0"/>
  <p:txStyles>
    <p:titleStyle>
      <a:lvl1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2pPr>
      <a:lvl3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3pPr>
      <a:lvl4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4pPr>
      <a:lvl5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5pPr>
      <a:lvl6pPr marL="4572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6pPr>
      <a:lvl7pPr marL="9144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7pPr>
      <a:lvl8pPr marL="13716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8pPr>
      <a:lvl9pPr marL="18288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C7404"/>
        </a:buClr>
        <a:buFont typeface="Wingdings" pitchFamily="2" charset="2"/>
        <a:buChar char="§"/>
        <a:defRPr sz="2800" kern="1200">
          <a:solidFill>
            <a:srgbClr val="262626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SzPct val="130000"/>
        <a:buFont typeface="Arial" charset="0"/>
        <a:buChar char="•"/>
        <a:defRPr sz="26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6B856"/>
        </a:buClr>
        <a:buSzPct val="85000"/>
        <a:buFont typeface="Wingdings" pitchFamily="2" charset="2"/>
        <a:buChar char="§"/>
        <a:defRPr sz="24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74361"/>
        </a:buClr>
        <a:buFont typeface="Arial" charset="0"/>
        <a:buChar char="–"/>
        <a:defRPr sz="22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charset="0"/>
        <a:buChar char="»"/>
        <a:defRPr sz="2000" kern="1200">
          <a:solidFill>
            <a:srgbClr val="7F7F7F"/>
          </a:solidFill>
          <a:latin typeface="Arial"/>
          <a:ea typeface="ＭＳ Ｐゴシック" pitchFamily="30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spect="1"/>
          </p:cNvSpPr>
          <p:nvPr/>
        </p:nvSpPr>
        <p:spPr>
          <a:xfrm>
            <a:off x="179388" y="1941513"/>
            <a:ext cx="8785225" cy="4751387"/>
          </a:xfrm>
          <a:prstGeom prst="rect">
            <a:avLst/>
          </a:prstGeom>
          <a:solidFill>
            <a:srgbClr val="76B856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E74361"/>
              </a:solidFill>
            </a:endParaRPr>
          </a:p>
        </p:txBody>
      </p:sp>
      <p:pic>
        <p:nvPicPr>
          <p:cNvPr id="1038" name="Picture 14" descr="Home-white-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5453063"/>
            <a:ext cx="1249363" cy="10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ul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5592763"/>
            <a:ext cx="979488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duc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5567363"/>
            <a:ext cx="1038225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fami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5568950"/>
            <a:ext cx="588962" cy="9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omen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5554663"/>
            <a:ext cx="782637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motherhoo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5564188"/>
            <a:ext cx="638175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ibling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5529263"/>
            <a:ext cx="957262" cy="9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vill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602288"/>
            <a:ext cx="8509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SOS-KDI-neg-en Kopi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22375"/>
            <a:ext cx="2157412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7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EC7404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0" charset="-128"/>
          <a:cs typeface="ＭＳ Ｐゴシック" pitchFamily="3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spect="1"/>
          </p:cNvSpPr>
          <p:nvPr/>
        </p:nvSpPr>
        <p:spPr>
          <a:xfrm>
            <a:off x="179388" y="1941513"/>
            <a:ext cx="8785225" cy="4751387"/>
          </a:xfrm>
          <a:prstGeom prst="rect">
            <a:avLst/>
          </a:prstGeom>
          <a:solidFill>
            <a:srgbClr val="F47920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103" name="Picture 31" descr="Home-white-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5453063"/>
            <a:ext cx="1249363" cy="10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cul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5592763"/>
            <a:ext cx="979488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33" descr="educ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5567363"/>
            <a:ext cx="1038225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fami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5568950"/>
            <a:ext cx="588962" cy="9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35" descr="momen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5554663"/>
            <a:ext cx="782637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motherhoo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5564188"/>
            <a:ext cx="638175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Picture 37" descr="sibling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5529263"/>
            <a:ext cx="957262" cy="9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vill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602288"/>
            <a:ext cx="8509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SOS-KDI-neg-en Kopi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22375"/>
            <a:ext cx="2157412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EC7404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0" charset="-128"/>
          <a:cs typeface="ＭＳ Ｐゴシック" pitchFamily="3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36525" y="1798638"/>
            <a:ext cx="8823325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Lorem ipsum dolor sit amet</a:t>
            </a:r>
          </a:p>
          <a:p>
            <a:pPr lvl="1"/>
            <a:r>
              <a:rPr lang="de-AT"/>
              <a:t>Lorem ipsum dolor sit amet</a:t>
            </a:r>
          </a:p>
          <a:p>
            <a:pPr lvl="2"/>
            <a:r>
              <a:rPr lang="de-AT"/>
              <a:t>Lorem ipsum dolor sit amet</a:t>
            </a:r>
          </a:p>
          <a:p>
            <a:pPr lvl="3"/>
            <a:r>
              <a:rPr lang="de-AT"/>
              <a:t>Lorem ipsum dolor sit amet</a:t>
            </a:r>
          </a:p>
          <a:p>
            <a:pPr lvl="4"/>
            <a:r>
              <a:rPr lang="de-AT"/>
              <a:t>Lorem ipsum dolor sit amet</a:t>
            </a:r>
            <a:endParaRPr lang="de-DE"/>
          </a:p>
        </p:txBody>
      </p:sp>
      <p:sp>
        <p:nvSpPr>
          <p:cNvPr id="4100" name="Titelplatzhalter 1"/>
          <p:cNvSpPr>
            <a:spLocks noGrp="1"/>
          </p:cNvSpPr>
          <p:nvPr>
            <p:ph type="title"/>
          </p:nvPr>
        </p:nvSpPr>
        <p:spPr bwMode="auto">
          <a:xfrm>
            <a:off x="2339975" y="217488"/>
            <a:ext cx="66246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MASTERTITLE</a:t>
            </a:r>
            <a:br>
              <a:rPr lang="de-AT"/>
            </a:br>
            <a:r>
              <a:rPr lang="de-AT"/>
              <a:t>MASTERTITLE</a:t>
            </a:r>
            <a:endParaRPr lang="de-DE"/>
          </a:p>
        </p:txBody>
      </p:sp>
      <p:pic>
        <p:nvPicPr>
          <p:cNvPr id="4102" name="Picture 6" descr="SOS-KDI-neg-en Kop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93675"/>
            <a:ext cx="2157412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705" r:id="rId5"/>
  </p:sldLayoutIdLst>
  <p:txStyles>
    <p:titleStyle>
      <a:lvl1pPr algn="r" defTabSz="45720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kern="1200">
          <a:solidFill>
            <a:srgbClr val="009EE0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algn="r" defTabSz="45720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2pPr>
      <a:lvl3pPr algn="r" defTabSz="45720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3pPr>
      <a:lvl4pPr algn="r" defTabSz="45720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4pPr>
      <a:lvl5pPr algn="r" defTabSz="45720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5pPr>
      <a:lvl6pPr marL="457200" algn="r" defTabSz="457200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6pPr>
      <a:lvl7pPr marL="914400" algn="r" defTabSz="457200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7pPr>
      <a:lvl8pPr marL="1371600" algn="r" defTabSz="457200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8pPr>
      <a:lvl9pPr marL="1828800" algn="r" defTabSz="457200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C7404"/>
        </a:buClr>
        <a:buFont typeface="Wingdings" pitchFamily="2" charset="2"/>
        <a:buChar char="§"/>
        <a:defRPr sz="2800" kern="1200">
          <a:solidFill>
            <a:srgbClr val="262626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SzPct val="130000"/>
        <a:buFont typeface="Arial" charset="0"/>
        <a:buChar char="•"/>
        <a:defRPr sz="26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6B856"/>
        </a:buClr>
        <a:buSzPct val="85000"/>
        <a:buFont typeface="Wingdings" pitchFamily="2" charset="2"/>
        <a:buChar char="§"/>
        <a:defRPr sz="24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74361"/>
        </a:buClr>
        <a:buFont typeface="Arial" charset="0"/>
        <a:buChar char="–"/>
        <a:defRPr sz="22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charset="0"/>
        <a:buChar char="»"/>
        <a:defRPr sz="2000" kern="1200">
          <a:solidFill>
            <a:srgbClr val="7F7F7F"/>
          </a:solidFill>
          <a:latin typeface="Arial"/>
          <a:ea typeface="ＭＳ Ｐゴシック" pitchFamily="30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36525" y="1798638"/>
            <a:ext cx="8824913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Lorem ipsum dolor sit amet</a:t>
            </a:r>
          </a:p>
          <a:p>
            <a:pPr lvl="1"/>
            <a:r>
              <a:rPr lang="de-AT"/>
              <a:t>Lorem ipsum dolor sit amet</a:t>
            </a:r>
          </a:p>
          <a:p>
            <a:pPr lvl="2"/>
            <a:r>
              <a:rPr lang="de-AT"/>
              <a:t>Lorem ipsum dolor sit amet</a:t>
            </a:r>
          </a:p>
          <a:p>
            <a:pPr lvl="3"/>
            <a:r>
              <a:rPr lang="de-AT"/>
              <a:t>Lorem ipsum dolor sit amet</a:t>
            </a:r>
          </a:p>
          <a:p>
            <a:pPr lvl="4"/>
            <a:r>
              <a:rPr lang="de-AT"/>
              <a:t>Lorem ipsum dolor sit amet</a:t>
            </a:r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339975" y="193675"/>
            <a:ext cx="6621463" cy="720725"/>
          </a:xfrm>
          <a:prstGeom prst="rect">
            <a:avLst/>
          </a:prstGeom>
          <a:solidFill>
            <a:srgbClr val="76B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76B856"/>
              </a:solidFill>
            </a:endParaRPr>
          </a:p>
        </p:txBody>
      </p:sp>
      <p:sp>
        <p:nvSpPr>
          <p:cNvPr id="5125" name="Titelplatzhalter 1"/>
          <p:cNvSpPr>
            <a:spLocks noGrp="1"/>
          </p:cNvSpPr>
          <p:nvPr>
            <p:ph type="title"/>
          </p:nvPr>
        </p:nvSpPr>
        <p:spPr bwMode="auto">
          <a:xfrm>
            <a:off x="2339975" y="217488"/>
            <a:ext cx="66246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MASTERTITLE</a:t>
            </a:r>
            <a:br>
              <a:rPr lang="de-AT"/>
            </a:br>
            <a:r>
              <a:rPr lang="de-AT"/>
              <a:t>MASTERTITLE</a:t>
            </a:r>
            <a:endParaRPr lang="de-DE"/>
          </a:p>
        </p:txBody>
      </p:sp>
      <p:pic>
        <p:nvPicPr>
          <p:cNvPr id="5127" name="Picture 7" descr="SOS-KDI-neg-en Kop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93675"/>
            <a:ext cx="2157412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703" r:id="rId5"/>
  </p:sldLayoutIdLst>
  <p:txStyles>
    <p:titleStyle>
      <a:lvl1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2pPr>
      <a:lvl3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3pPr>
      <a:lvl4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4pPr>
      <a:lvl5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5pPr>
      <a:lvl6pPr marL="4572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6pPr>
      <a:lvl7pPr marL="9144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7pPr>
      <a:lvl8pPr marL="13716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8pPr>
      <a:lvl9pPr marL="18288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C7404"/>
        </a:buClr>
        <a:buFont typeface="Wingdings" pitchFamily="2" charset="2"/>
        <a:buChar char="§"/>
        <a:defRPr sz="2800" kern="1200">
          <a:solidFill>
            <a:srgbClr val="262626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SzPct val="130000"/>
        <a:buFont typeface="Arial" charset="0"/>
        <a:buChar char="•"/>
        <a:defRPr sz="26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6B856"/>
        </a:buClr>
        <a:buSzPct val="85000"/>
        <a:buFont typeface="Wingdings" pitchFamily="2" charset="2"/>
        <a:buChar char="§"/>
        <a:defRPr sz="24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74361"/>
        </a:buClr>
        <a:buFont typeface="Arial" charset="0"/>
        <a:buChar char="–"/>
        <a:defRPr sz="22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charset="0"/>
        <a:buChar char="»"/>
        <a:defRPr sz="2000" kern="1200">
          <a:solidFill>
            <a:srgbClr val="7F7F7F"/>
          </a:solidFill>
          <a:latin typeface="Arial"/>
          <a:ea typeface="ＭＳ Ｐゴシック" pitchFamily="30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38113" y="1798638"/>
            <a:ext cx="88233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Lorem ipsum dolor sit amet</a:t>
            </a:r>
          </a:p>
          <a:p>
            <a:pPr lvl="1"/>
            <a:r>
              <a:rPr lang="de-AT"/>
              <a:t>Lorem ipsum dolor sit amet</a:t>
            </a:r>
          </a:p>
          <a:p>
            <a:pPr lvl="2"/>
            <a:r>
              <a:rPr lang="de-AT"/>
              <a:t>Lorem ipsum dolor sit amet</a:t>
            </a:r>
          </a:p>
          <a:p>
            <a:pPr lvl="3"/>
            <a:r>
              <a:rPr lang="de-AT"/>
              <a:t>Lorem ipsum dolor sit amet</a:t>
            </a:r>
          </a:p>
          <a:p>
            <a:pPr lvl="4"/>
            <a:r>
              <a:rPr lang="de-AT"/>
              <a:t>Lorem ipsum dolor sit amet</a:t>
            </a:r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339975" y="193675"/>
            <a:ext cx="6621463" cy="720725"/>
          </a:xfrm>
          <a:prstGeom prst="rect">
            <a:avLst/>
          </a:prstGeom>
          <a:solidFill>
            <a:srgbClr val="F04E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149" name="Titelplatzhalter 1"/>
          <p:cNvSpPr>
            <a:spLocks noGrp="1"/>
          </p:cNvSpPr>
          <p:nvPr>
            <p:ph type="title"/>
          </p:nvPr>
        </p:nvSpPr>
        <p:spPr bwMode="auto">
          <a:xfrm>
            <a:off x="2339975" y="217488"/>
            <a:ext cx="66246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MASTERTITLE</a:t>
            </a:r>
            <a:br>
              <a:rPr lang="de-AT"/>
            </a:br>
            <a:r>
              <a:rPr lang="de-AT"/>
              <a:t>MASTERTITLE</a:t>
            </a:r>
            <a:endParaRPr lang="de-DE"/>
          </a:p>
        </p:txBody>
      </p:sp>
      <p:pic>
        <p:nvPicPr>
          <p:cNvPr id="6152" name="Picture 8" descr="SOS-KDI-neg-en Kop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93675"/>
            <a:ext cx="2157412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704" r:id="rId5"/>
  </p:sldLayoutIdLst>
  <p:txStyles>
    <p:titleStyle>
      <a:lvl1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2pPr>
      <a:lvl3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3pPr>
      <a:lvl4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4pPr>
      <a:lvl5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5pPr>
      <a:lvl6pPr marL="4572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6pPr>
      <a:lvl7pPr marL="9144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7pPr>
      <a:lvl8pPr marL="13716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8pPr>
      <a:lvl9pPr marL="18288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C7404"/>
        </a:buClr>
        <a:buFont typeface="Wingdings" pitchFamily="2" charset="2"/>
        <a:buChar char="§"/>
        <a:defRPr sz="2800" kern="1200">
          <a:solidFill>
            <a:srgbClr val="262626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SzPct val="130000"/>
        <a:buFont typeface="Arial" charset="0"/>
        <a:buChar char="•"/>
        <a:defRPr sz="26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6B856"/>
        </a:buClr>
        <a:buSzPct val="85000"/>
        <a:buFont typeface="Wingdings" pitchFamily="2" charset="2"/>
        <a:buChar char="§"/>
        <a:defRPr sz="24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74361"/>
        </a:buClr>
        <a:buFont typeface="Arial" charset="0"/>
        <a:buChar char="–"/>
        <a:defRPr sz="22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charset="0"/>
        <a:buChar char="»"/>
        <a:defRPr sz="2000" kern="1200">
          <a:solidFill>
            <a:srgbClr val="7F7F7F"/>
          </a:solidFill>
          <a:latin typeface="Arial"/>
          <a:ea typeface="ＭＳ Ｐゴシック" pitchFamily="30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38113" y="1798638"/>
            <a:ext cx="88233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Lorem ipsum dolor sit amet</a:t>
            </a:r>
          </a:p>
          <a:p>
            <a:pPr lvl="1"/>
            <a:r>
              <a:rPr lang="de-AT"/>
              <a:t>Lorem ipsum dolor sit amet</a:t>
            </a:r>
          </a:p>
          <a:p>
            <a:pPr lvl="2"/>
            <a:r>
              <a:rPr lang="de-AT"/>
              <a:t>Lorem ipsum dolor sit amet</a:t>
            </a:r>
          </a:p>
          <a:p>
            <a:pPr lvl="3"/>
            <a:r>
              <a:rPr lang="de-AT"/>
              <a:t>Lorem ipsum dolor sit amet</a:t>
            </a:r>
          </a:p>
          <a:p>
            <a:pPr lvl="4"/>
            <a:r>
              <a:rPr lang="de-AT"/>
              <a:t>Lorem ipsum dolor sit amet</a:t>
            </a:r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339975" y="193675"/>
            <a:ext cx="6621463" cy="720725"/>
          </a:xfrm>
          <a:prstGeom prst="rect">
            <a:avLst/>
          </a:prstGeom>
          <a:solidFill>
            <a:srgbClr val="EC74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173" name="Titelplatzhalter 1"/>
          <p:cNvSpPr>
            <a:spLocks noGrp="1"/>
          </p:cNvSpPr>
          <p:nvPr>
            <p:ph type="title"/>
          </p:nvPr>
        </p:nvSpPr>
        <p:spPr bwMode="auto">
          <a:xfrm>
            <a:off x="2339975" y="217488"/>
            <a:ext cx="66246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MASTERTITLE</a:t>
            </a:r>
            <a:br>
              <a:rPr lang="de-AT"/>
            </a:br>
            <a:r>
              <a:rPr lang="de-AT"/>
              <a:t>MASTERTITLE</a:t>
            </a:r>
            <a:endParaRPr lang="de-DE"/>
          </a:p>
        </p:txBody>
      </p:sp>
      <p:pic>
        <p:nvPicPr>
          <p:cNvPr id="7175" name="Picture 7" descr="SOS-KDI-neg-en Kopi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93675"/>
            <a:ext cx="2157412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6" r:id="rId6"/>
    <p:sldLayoutId id="2147483707" r:id="rId7"/>
  </p:sldLayoutIdLst>
  <p:txStyles>
    <p:titleStyle>
      <a:lvl1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2pPr>
      <a:lvl3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3pPr>
      <a:lvl4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4pPr>
      <a:lvl5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5pPr>
      <a:lvl6pPr marL="4572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6pPr>
      <a:lvl7pPr marL="9144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7pPr>
      <a:lvl8pPr marL="13716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8pPr>
      <a:lvl9pPr marL="18288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C7404"/>
        </a:buClr>
        <a:buFont typeface="Wingdings" pitchFamily="2" charset="2"/>
        <a:buChar char="§"/>
        <a:defRPr sz="2800" kern="1200">
          <a:solidFill>
            <a:srgbClr val="262626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SzPct val="130000"/>
        <a:buFont typeface="Arial" charset="0"/>
        <a:buChar char="•"/>
        <a:defRPr sz="26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6B856"/>
        </a:buClr>
        <a:buSzPct val="85000"/>
        <a:buFont typeface="Wingdings" pitchFamily="2" charset="2"/>
        <a:buChar char="§"/>
        <a:defRPr sz="24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74361"/>
        </a:buClr>
        <a:buFont typeface="Arial" charset="0"/>
        <a:buChar char="–"/>
        <a:defRPr sz="22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charset="0"/>
        <a:buChar char="»"/>
        <a:defRPr sz="2000" kern="1200">
          <a:solidFill>
            <a:srgbClr val="7F7F7F"/>
          </a:solidFill>
          <a:latin typeface="Arial"/>
          <a:ea typeface="ＭＳ Ｐゴシック" pitchFamily="30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36526" y="1798638"/>
            <a:ext cx="8823325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Lorem ipsum dolor sit amet</a:t>
            </a:r>
          </a:p>
          <a:p>
            <a:pPr lvl="1"/>
            <a:r>
              <a:rPr lang="de-AT"/>
              <a:t>Lorem ipsum dolor sit amet</a:t>
            </a:r>
          </a:p>
          <a:p>
            <a:pPr lvl="2"/>
            <a:r>
              <a:rPr lang="de-AT"/>
              <a:t>Lorem ipsum dolor sit amet</a:t>
            </a:r>
          </a:p>
          <a:p>
            <a:pPr lvl="3"/>
            <a:r>
              <a:rPr lang="de-AT"/>
              <a:t>Lorem ipsum dolor sit amet</a:t>
            </a:r>
          </a:p>
          <a:p>
            <a:pPr lvl="4"/>
            <a:r>
              <a:rPr lang="de-AT"/>
              <a:t>Lorem ipsum dolor sit amet</a:t>
            </a:r>
            <a:endParaRPr lang="de-DE"/>
          </a:p>
        </p:txBody>
      </p:sp>
      <p:sp>
        <p:nvSpPr>
          <p:cNvPr id="4100" name="Titelplatzhalter 1"/>
          <p:cNvSpPr>
            <a:spLocks noGrp="1"/>
          </p:cNvSpPr>
          <p:nvPr>
            <p:ph type="title"/>
          </p:nvPr>
        </p:nvSpPr>
        <p:spPr bwMode="auto">
          <a:xfrm>
            <a:off x="2339975" y="217488"/>
            <a:ext cx="66246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MASTERTITLE</a:t>
            </a:r>
            <a:br>
              <a:rPr lang="de-AT"/>
            </a:br>
            <a:r>
              <a:rPr lang="de-AT"/>
              <a:t>MASTERTITLE</a:t>
            </a:r>
            <a:endParaRPr lang="de-DE"/>
          </a:p>
        </p:txBody>
      </p:sp>
      <p:pic>
        <p:nvPicPr>
          <p:cNvPr id="4102" name="Picture 6" descr="SOS-KDI-neg-en Kopi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93675"/>
            <a:ext cx="2157412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95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txStyles>
    <p:titleStyle>
      <a:lvl1pPr algn="r" defTabSz="45720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kern="1200">
          <a:solidFill>
            <a:srgbClr val="009EE0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algn="r" defTabSz="45720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2pPr>
      <a:lvl3pPr algn="r" defTabSz="45720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3pPr>
      <a:lvl4pPr algn="r" defTabSz="45720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4pPr>
      <a:lvl5pPr algn="r" defTabSz="45720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5pPr>
      <a:lvl6pPr marL="457200" algn="r" defTabSz="457200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6pPr>
      <a:lvl7pPr marL="914400" algn="r" defTabSz="457200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7pPr>
      <a:lvl8pPr marL="1371600" algn="r" defTabSz="457200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8pPr>
      <a:lvl9pPr marL="1828800" algn="r" defTabSz="457200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C7404"/>
        </a:buClr>
        <a:buFont typeface="Wingdings" pitchFamily="2" charset="2"/>
        <a:buChar char="§"/>
        <a:defRPr sz="2800" kern="1200">
          <a:solidFill>
            <a:srgbClr val="262626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SzPct val="130000"/>
        <a:buFont typeface="Arial" charset="0"/>
        <a:buChar char="•"/>
        <a:defRPr sz="26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6B856"/>
        </a:buClr>
        <a:buSzPct val="85000"/>
        <a:buFont typeface="Wingdings" pitchFamily="2" charset="2"/>
        <a:buChar char="§"/>
        <a:defRPr sz="24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74361"/>
        </a:buClr>
        <a:buFont typeface="Arial" charset="0"/>
        <a:buChar char="–"/>
        <a:defRPr sz="22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charset="0"/>
        <a:buChar char="»"/>
        <a:defRPr sz="2000" kern="1200">
          <a:solidFill>
            <a:srgbClr val="7F7F7F"/>
          </a:solidFill>
          <a:latin typeface="Arial"/>
          <a:ea typeface="ＭＳ Ｐゴシック" pitchFamily="30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36525" y="1798638"/>
            <a:ext cx="8823325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en-US"/>
              <a:t>Lorem ipsum dolor sit amet</a:t>
            </a:r>
          </a:p>
          <a:p>
            <a:pPr lvl="1"/>
            <a:r>
              <a:rPr lang="de-AT" altLang="en-US"/>
              <a:t>Lorem ipsum dolor sit amet</a:t>
            </a:r>
          </a:p>
          <a:p>
            <a:pPr lvl="2"/>
            <a:r>
              <a:rPr lang="de-AT" altLang="en-US"/>
              <a:t>Lorem ipsum dolor sit amet</a:t>
            </a:r>
          </a:p>
          <a:p>
            <a:pPr lvl="3"/>
            <a:r>
              <a:rPr lang="de-AT" altLang="en-US"/>
              <a:t>Lorem ipsum dolor sit amet</a:t>
            </a:r>
          </a:p>
          <a:p>
            <a:pPr lvl="4"/>
            <a:r>
              <a:rPr lang="de-AT" altLang="en-US"/>
              <a:t>Lorem ipsum dolor sit amet</a:t>
            </a:r>
            <a:endParaRPr lang="de-DE" altLang="en-US"/>
          </a:p>
        </p:txBody>
      </p:sp>
      <p:sp>
        <p:nvSpPr>
          <p:cNvPr id="4100" name="Titelplatzhalter 1"/>
          <p:cNvSpPr>
            <a:spLocks noGrp="1"/>
          </p:cNvSpPr>
          <p:nvPr>
            <p:ph type="title"/>
          </p:nvPr>
        </p:nvSpPr>
        <p:spPr bwMode="auto">
          <a:xfrm>
            <a:off x="2339975" y="217488"/>
            <a:ext cx="66246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en-US"/>
              <a:t>MASTERTITLE</a:t>
            </a:r>
            <a:br>
              <a:rPr lang="de-AT" altLang="en-US"/>
            </a:br>
            <a:r>
              <a:rPr lang="de-AT" altLang="en-US"/>
              <a:t>MASTERTITLE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8407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</p:sldLayoutIdLst>
  <p:txStyles>
    <p:titleStyle>
      <a:lvl1pPr algn="r" defTabSz="45720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kern="1200">
          <a:solidFill>
            <a:srgbClr val="009EE0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algn="r" defTabSz="45720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2pPr>
      <a:lvl3pPr algn="r" defTabSz="45720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3pPr>
      <a:lvl4pPr algn="r" defTabSz="45720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4pPr>
      <a:lvl5pPr algn="r" defTabSz="45720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5pPr>
      <a:lvl6pPr marL="457200" algn="r" defTabSz="457200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6pPr>
      <a:lvl7pPr marL="914400" algn="r" defTabSz="457200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7pPr>
      <a:lvl8pPr marL="1371600" algn="r" defTabSz="457200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8pPr>
      <a:lvl9pPr marL="1828800" algn="r" defTabSz="457200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rgbClr val="009EE0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C7404"/>
        </a:buClr>
        <a:buFont typeface="Wingdings" pitchFamily="2" charset="2"/>
        <a:buChar char="§"/>
        <a:defRPr sz="2800" kern="1200">
          <a:solidFill>
            <a:srgbClr val="262626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SzPct val="130000"/>
        <a:buFont typeface="Arial" charset="0"/>
        <a:buChar char="•"/>
        <a:defRPr sz="26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6B856"/>
        </a:buClr>
        <a:buSzPct val="85000"/>
        <a:buFont typeface="Wingdings" pitchFamily="2" charset="2"/>
        <a:buChar char="§"/>
        <a:defRPr sz="24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74361"/>
        </a:buClr>
        <a:buFont typeface="Arial" charset="0"/>
        <a:buChar char="–"/>
        <a:defRPr sz="22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charset="0"/>
        <a:buChar char="»"/>
        <a:defRPr sz="2000" kern="1200">
          <a:solidFill>
            <a:srgbClr val="7F7F7F"/>
          </a:solidFill>
          <a:latin typeface="Arial"/>
          <a:ea typeface="ＭＳ Ｐゴシック" pitchFamily="30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20"/>
          <p:cNvSpPr>
            <a:spLocks noGrp="1"/>
          </p:cNvSpPr>
          <p:nvPr>
            <p:ph type="title"/>
          </p:nvPr>
        </p:nvSpPr>
        <p:spPr bwMode="auto">
          <a:xfrm>
            <a:off x="2432050" y="235527"/>
            <a:ext cx="6623050" cy="17170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b="1" dirty="0" err="1" smtClean="0"/>
              <a:t>Reintegratie</a:t>
            </a:r>
            <a:r>
              <a:rPr lang="en-US" b="1" dirty="0" smtClean="0"/>
              <a:t> </a:t>
            </a:r>
            <a:r>
              <a:rPr lang="en-US" b="1" dirty="0" err="1" smtClean="0"/>
              <a:t>binnen</a:t>
            </a:r>
            <a:r>
              <a:rPr lang="en-US" b="1" dirty="0" smtClean="0"/>
              <a:t> SOS </a:t>
            </a:r>
            <a:r>
              <a:rPr lang="en-US" b="1" dirty="0" err="1" smtClean="0"/>
              <a:t>Kinderdorpen</a:t>
            </a:r>
            <a:r>
              <a:rPr lang="en-US" b="1" dirty="0" smtClean="0"/>
              <a:t> </a:t>
            </a:r>
            <a:r>
              <a:rPr lang="en-US" b="1" dirty="0" err="1" smtClean="0"/>
              <a:t>Internationaal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GB" i="1" dirty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8195" name="Inhaltsplatzhalter 19"/>
          <p:cNvSpPr>
            <a:spLocks noGrp="1"/>
          </p:cNvSpPr>
          <p:nvPr>
            <p:ph sz="half" idx="10"/>
          </p:nvPr>
        </p:nvSpPr>
        <p:spPr bwMode="auto">
          <a:xfrm>
            <a:off x="4111624" y="1953216"/>
            <a:ext cx="4852375" cy="38475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/>
            <a:endParaRPr lang="de-DE" altLang="en-US" sz="2400" cap="none" dirty="0">
              <a:solidFill>
                <a:schemeClr val="bg1"/>
              </a:solidFill>
              <a:latin typeface="Arial" charset="0"/>
              <a:ea typeface="ＭＳ Ｐゴシック" pitchFamily="-107" charset="-128"/>
              <a:cs typeface="Arial" charset="0"/>
            </a:endParaRPr>
          </a:p>
          <a:p>
            <a:pPr marL="0" indent="0"/>
            <a:endParaRPr lang="de-DE" altLang="en-US" sz="2400" cap="none" dirty="0" smtClean="0">
              <a:solidFill>
                <a:schemeClr val="bg1"/>
              </a:solidFill>
              <a:latin typeface="Arial" charset="0"/>
              <a:ea typeface="ＭＳ Ｐゴシック" pitchFamily="-107" charset="-128"/>
              <a:cs typeface="Arial" charset="0"/>
            </a:endParaRPr>
          </a:p>
          <a:p>
            <a:pPr marL="0" indent="0"/>
            <a:r>
              <a:rPr lang="de-DE" altLang="en-US" sz="2400" cap="none" dirty="0" err="1" smtClean="0">
                <a:solidFill>
                  <a:schemeClr val="bg1"/>
                </a:solidFill>
                <a:latin typeface="Arial" charset="0"/>
                <a:ea typeface="ＭＳ Ｐゴシック" pitchFamily="-107" charset="-128"/>
                <a:cs typeface="Arial" charset="0"/>
              </a:rPr>
              <a:t>Better</a:t>
            </a:r>
            <a:r>
              <a:rPr lang="de-DE" altLang="en-US" sz="2400" cap="none" dirty="0" smtClean="0">
                <a:solidFill>
                  <a:schemeClr val="bg1"/>
                </a:solidFill>
                <a:latin typeface="Arial" charset="0"/>
                <a:ea typeface="ＭＳ Ｐゴシック" pitchFamily="-107" charset="-128"/>
                <a:cs typeface="Arial" charset="0"/>
              </a:rPr>
              <a:t> Care Network</a:t>
            </a:r>
          </a:p>
          <a:p>
            <a:pPr marL="0" indent="0"/>
            <a:r>
              <a:rPr lang="de-DE" altLang="en-US" sz="2400" cap="none" dirty="0">
                <a:solidFill>
                  <a:schemeClr val="bg1"/>
                </a:solidFill>
                <a:latin typeface="Arial" charset="0"/>
                <a:ea typeface="ＭＳ Ｐゴシック" pitchFamily="-107" charset="-128"/>
                <a:cs typeface="Arial" charset="0"/>
              </a:rPr>
              <a:t>Den Haag, </a:t>
            </a:r>
            <a:r>
              <a:rPr lang="de-DE" altLang="en-US" sz="2400" cap="none" dirty="0" smtClean="0">
                <a:solidFill>
                  <a:schemeClr val="bg1"/>
                </a:solidFill>
                <a:latin typeface="Arial" charset="0"/>
                <a:ea typeface="ＭＳ Ｐゴシック" pitchFamily="-107" charset="-128"/>
                <a:cs typeface="Arial" charset="0"/>
              </a:rPr>
              <a:t>10 </a:t>
            </a:r>
            <a:r>
              <a:rPr lang="de-DE" altLang="en-US" sz="2400" cap="none" dirty="0" err="1">
                <a:solidFill>
                  <a:schemeClr val="bg1"/>
                </a:solidFill>
                <a:latin typeface="Arial" charset="0"/>
                <a:ea typeface="ＭＳ Ｐゴシック" pitchFamily="-107" charset="-128"/>
                <a:cs typeface="Arial" charset="0"/>
              </a:rPr>
              <a:t>november</a:t>
            </a:r>
            <a:r>
              <a:rPr lang="de-DE" altLang="en-US" sz="2400" cap="none" dirty="0">
                <a:solidFill>
                  <a:schemeClr val="bg1"/>
                </a:solidFill>
                <a:latin typeface="Arial" charset="0"/>
                <a:ea typeface="ＭＳ Ｐゴシック" pitchFamily="-107" charset="-128"/>
                <a:cs typeface="Arial" charset="0"/>
              </a:rPr>
              <a:t> 2017</a:t>
            </a:r>
          </a:p>
          <a:p>
            <a:pPr marL="0" indent="0"/>
            <a:endParaRPr lang="de-DE" altLang="en-US" sz="2400" cap="none" dirty="0" smtClean="0">
              <a:solidFill>
                <a:schemeClr val="bg1"/>
              </a:solidFill>
              <a:latin typeface="Arial" charset="0"/>
              <a:ea typeface="ＭＳ Ｐゴシック" pitchFamily="-107" charset="-128"/>
              <a:cs typeface="Arial" charset="0"/>
            </a:endParaRPr>
          </a:p>
          <a:p>
            <a:pPr marL="0" indent="0"/>
            <a:endParaRPr lang="de-DE" altLang="en-US" sz="2400" cap="none" dirty="0">
              <a:solidFill>
                <a:schemeClr val="bg1"/>
              </a:solidFill>
              <a:latin typeface="Arial" charset="0"/>
              <a:ea typeface="ＭＳ Ｐゴシック" pitchFamily="-107" charset="-128"/>
              <a:cs typeface="Arial" charset="0"/>
            </a:endParaRPr>
          </a:p>
          <a:p>
            <a:pPr marL="0" indent="0"/>
            <a:r>
              <a:rPr lang="de-DE" altLang="en-US" sz="1800" cap="none" dirty="0" smtClean="0">
                <a:solidFill>
                  <a:schemeClr val="bg1"/>
                </a:solidFill>
                <a:latin typeface="Arial" charset="0"/>
                <a:ea typeface="ＭＳ Ｐゴシック" pitchFamily="-107" charset="-128"/>
                <a:cs typeface="Arial" charset="0"/>
              </a:rPr>
              <a:t>Valérie </a:t>
            </a:r>
            <a:r>
              <a:rPr lang="de-DE" altLang="en-US" sz="1800" cap="none" dirty="0">
                <a:solidFill>
                  <a:schemeClr val="bg1"/>
                </a:solidFill>
                <a:latin typeface="Arial" charset="0"/>
                <a:ea typeface="ＭＳ Ｐゴシック" pitchFamily="-107" charset="-128"/>
                <a:cs typeface="Arial" charset="0"/>
              </a:rPr>
              <a:t>Jans </a:t>
            </a:r>
          </a:p>
          <a:p>
            <a:pPr marL="0" indent="0"/>
            <a:r>
              <a:rPr lang="de-DE" altLang="en-US" sz="1800" cap="none" dirty="0">
                <a:solidFill>
                  <a:schemeClr val="bg1"/>
                </a:solidFill>
                <a:latin typeface="Arial" charset="0"/>
                <a:ea typeface="ＭＳ Ｐゴシック" pitchFamily="-107" charset="-128"/>
                <a:cs typeface="Arial" charset="0"/>
              </a:rPr>
              <a:t>Innovation </a:t>
            </a:r>
            <a:r>
              <a:rPr lang="de-DE" altLang="en-US" sz="1800" cap="none" dirty="0" err="1">
                <a:solidFill>
                  <a:schemeClr val="bg1"/>
                </a:solidFill>
                <a:latin typeface="Arial" charset="0"/>
                <a:ea typeface="ＭＳ Ｐゴシック" pitchFamily="-107" charset="-128"/>
                <a:cs typeface="Arial" charset="0"/>
              </a:rPr>
              <a:t>and</a:t>
            </a:r>
            <a:r>
              <a:rPr lang="de-DE" altLang="en-US" sz="1800" cap="none" dirty="0">
                <a:solidFill>
                  <a:schemeClr val="bg1"/>
                </a:solidFill>
                <a:latin typeface="Arial" charset="0"/>
                <a:ea typeface="ＭＳ Ｐゴシック" pitchFamily="-107" charset="-128"/>
                <a:cs typeface="Arial" charset="0"/>
              </a:rPr>
              <a:t> Research </a:t>
            </a:r>
            <a:r>
              <a:rPr lang="de-DE" altLang="en-US" sz="1800" cap="none" dirty="0" err="1" smtClean="0">
                <a:solidFill>
                  <a:schemeClr val="bg1"/>
                </a:solidFill>
                <a:latin typeface="Arial" charset="0"/>
                <a:ea typeface="ＭＳ Ｐゴシック" pitchFamily="-107" charset="-128"/>
                <a:cs typeface="Arial" charset="0"/>
              </a:rPr>
              <a:t>Advisor</a:t>
            </a:r>
            <a:endParaRPr lang="de-DE" altLang="en-US" sz="1800" cap="none" dirty="0">
              <a:solidFill>
                <a:schemeClr val="bg1"/>
              </a:solidFill>
              <a:latin typeface="Arial" charset="0"/>
              <a:ea typeface="ＭＳ Ｐゴシック" pitchFamily="-107" charset="-128"/>
              <a:cs typeface="Arial" charset="0"/>
            </a:endParaRPr>
          </a:p>
          <a:p>
            <a:pPr marL="0" indent="0"/>
            <a:r>
              <a:rPr lang="de-DE" altLang="en-US" sz="1800" cap="none" dirty="0" smtClean="0">
                <a:solidFill>
                  <a:schemeClr val="bg1"/>
                </a:solidFill>
                <a:latin typeface="Arial" charset="0"/>
                <a:ea typeface="ＭＳ Ｐゴシック" pitchFamily="-107" charset="-128"/>
                <a:cs typeface="Arial" charset="0"/>
              </a:rPr>
              <a:t>SOS </a:t>
            </a:r>
            <a:r>
              <a:rPr lang="de-DE" altLang="en-US" sz="1800" cap="none" dirty="0" err="1">
                <a:solidFill>
                  <a:schemeClr val="bg1"/>
                </a:solidFill>
                <a:latin typeface="Arial" charset="0"/>
                <a:ea typeface="ＭＳ Ｐゴシック" pitchFamily="-107" charset="-128"/>
                <a:cs typeface="Arial" charset="0"/>
              </a:rPr>
              <a:t>Children‘s</a:t>
            </a:r>
            <a:r>
              <a:rPr lang="de-DE" altLang="en-US" sz="1800" cap="none" dirty="0">
                <a:solidFill>
                  <a:schemeClr val="bg1"/>
                </a:solidFill>
                <a:latin typeface="Arial" charset="0"/>
                <a:ea typeface="ＭＳ Ｐゴシック" pitchFamily="-107" charset="-128"/>
                <a:cs typeface="Arial" charset="0"/>
              </a:rPr>
              <a:t> </a:t>
            </a:r>
            <a:r>
              <a:rPr lang="de-DE" altLang="en-US" sz="1800" cap="none" dirty="0" err="1">
                <a:solidFill>
                  <a:schemeClr val="bg1"/>
                </a:solidFill>
                <a:latin typeface="Arial" charset="0"/>
                <a:ea typeface="ＭＳ Ｐゴシック" pitchFamily="-107" charset="-128"/>
                <a:cs typeface="Arial" charset="0"/>
              </a:rPr>
              <a:t>Villages</a:t>
            </a:r>
            <a:r>
              <a:rPr lang="de-DE" altLang="en-US" sz="1800" cap="none" dirty="0">
                <a:solidFill>
                  <a:schemeClr val="bg1"/>
                </a:solidFill>
                <a:latin typeface="Arial" charset="0"/>
                <a:ea typeface="ＭＳ Ｐゴシック" pitchFamily="-107" charset="-128"/>
                <a:cs typeface="Arial" charset="0"/>
              </a:rPr>
              <a:t> </a:t>
            </a:r>
            <a:r>
              <a:rPr lang="de-DE" altLang="en-US" sz="1800" cap="none" dirty="0" smtClean="0">
                <a:solidFill>
                  <a:schemeClr val="bg1"/>
                </a:solidFill>
                <a:latin typeface="Arial" charset="0"/>
                <a:ea typeface="ＭＳ Ｐゴシック" pitchFamily="-107" charset="-128"/>
                <a:cs typeface="Arial" charset="0"/>
              </a:rPr>
              <a:t>International</a:t>
            </a:r>
          </a:p>
          <a:p>
            <a:pPr marL="0" indent="0"/>
            <a:endParaRPr lang="de-DE" altLang="en-US" sz="1800" cap="none" dirty="0" smtClean="0">
              <a:solidFill>
                <a:schemeClr val="bg1"/>
              </a:solidFill>
              <a:latin typeface="Arial" charset="0"/>
              <a:ea typeface="ＭＳ Ｐゴシック" pitchFamily="-107" charset="-128"/>
              <a:cs typeface="Arial" charset="0"/>
            </a:endParaRPr>
          </a:p>
          <a:p>
            <a:pPr marL="0" indent="0"/>
            <a:endParaRPr lang="de-DE" altLang="en-US" sz="1800" cap="none" dirty="0">
              <a:solidFill>
                <a:schemeClr val="bg1"/>
              </a:solidFill>
              <a:latin typeface="Arial" charset="0"/>
              <a:ea typeface="ＭＳ Ｐゴシック" pitchFamily="-107" charset="-128"/>
              <a:cs typeface="Arial" charset="0"/>
            </a:endParaRPr>
          </a:p>
          <a:p>
            <a:pPr marL="0" indent="0"/>
            <a:endParaRPr lang="de-DE" altLang="en-US" sz="1800" cap="none" dirty="0" smtClean="0">
              <a:solidFill>
                <a:schemeClr val="bg1"/>
              </a:solidFill>
              <a:latin typeface="Arial" charset="0"/>
              <a:ea typeface="ＭＳ Ｐゴシック" pitchFamily="-107" charset="-128"/>
              <a:cs typeface="Arial" charset="0"/>
            </a:endParaRPr>
          </a:p>
          <a:p>
            <a:pPr eaLnBrk="1" hangingPunct="1"/>
            <a:endParaRPr lang="en-GB" cap="none" dirty="0">
              <a:solidFill>
                <a:schemeClr val="bg1"/>
              </a:solidFill>
              <a:latin typeface="Arial" charset="0"/>
              <a:ea typeface="ＭＳ Ｐゴシック" pitchFamily="-107" charset="-128"/>
              <a:cs typeface="Arial" charset="0"/>
            </a:endParaRPr>
          </a:p>
          <a:p>
            <a:pPr eaLnBrk="1" hangingPunct="1"/>
            <a:endParaRPr lang="en-GB" cap="none" dirty="0" smtClean="0">
              <a:solidFill>
                <a:schemeClr val="bg1"/>
              </a:solidFill>
              <a:latin typeface="Arial" charset="0"/>
              <a:ea typeface="ＭＳ Ｐゴシック" pitchFamily="-107" charset="-128"/>
              <a:cs typeface="Arial" charset="0"/>
            </a:endParaRPr>
          </a:p>
          <a:p>
            <a:pPr eaLnBrk="1" hangingPunct="1"/>
            <a:endParaRPr lang="en-GB" cap="none" dirty="0">
              <a:solidFill>
                <a:schemeClr val="bg1"/>
              </a:solidFill>
              <a:latin typeface="Arial" charset="0"/>
              <a:ea typeface="ＭＳ Ｐゴシック" pitchFamily="-107" charset="-128"/>
              <a:cs typeface="Arial" charset="0"/>
            </a:endParaRPr>
          </a:p>
          <a:p>
            <a:pPr eaLnBrk="1" hangingPunct="1"/>
            <a:endParaRPr lang="en-GB" cap="none" dirty="0" smtClean="0">
              <a:solidFill>
                <a:schemeClr val="bg1"/>
              </a:solidFill>
              <a:latin typeface="Arial" charset="0"/>
              <a:ea typeface="ＭＳ Ｐゴシック" pitchFamily="-107" charset="-128"/>
              <a:cs typeface="Arial" charset="0"/>
            </a:endParaRPr>
          </a:p>
          <a:p>
            <a:pPr algn="ctr"/>
            <a:endParaRPr lang="en-US" sz="2400" b="1" i="1" dirty="0" smtClean="0">
              <a:solidFill>
                <a:schemeClr val="bg1"/>
              </a:solidFill>
            </a:endParaRPr>
          </a:p>
          <a:p>
            <a:pPr algn="ctr"/>
            <a:endParaRPr lang="en-US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Better Care Network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Nederland-  November 2017</a:t>
            </a:r>
            <a:endParaRPr lang="en-GB" sz="2400" cap="none" dirty="0">
              <a:solidFill>
                <a:schemeClr val="bg1"/>
              </a:solidFill>
              <a:latin typeface="Arial" charset="0"/>
              <a:ea typeface="ＭＳ Ｐゴシック" pitchFamily="-107" charset="-128"/>
              <a:cs typeface="Arial" charset="0"/>
            </a:endParaRPr>
          </a:p>
        </p:txBody>
      </p:sp>
      <p:sp>
        <p:nvSpPr>
          <p:cNvPr id="3" name="AutoShape 2" descr="Image result for canada world cup win ice hockey europe game"/>
          <p:cNvSpPr>
            <a:spLocks noChangeAspect="1" noChangeArrowheads="1"/>
          </p:cNvSpPr>
          <p:nvPr/>
        </p:nvSpPr>
        <p:spPr bwMode="auto">
          <a:xfrm>
            <a:off x="63500" y="-2286000"/>
            <a:ext cx="8096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4" descr="Image result for canada world cup win ice hockey europe game"/>
          <p:cNvSpPr>
            <a:spLocks noChangeAspect="1" noChangeArrowheads="1"/>
          </p:cNvSpPr>
          <p:nvPr/>
        </p:nvSpPr>
        <p:spPr bwMode="auto">
          <a:xfrm>
            <a:off x="215900" y="-2133600"/>
            <a:ext cx="8096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2" descr="Image result for sidney crosby 1000 goals"/>
          <p:cNvSpPr>
            <a:spLocks noChangeAspect="1" noChangeArrowheads="1"/>
          </p:cNvSpPr>
          <p:nvPr/>
        </p:nvSpPr>
        <p:spPr bwMode="auto">
          <a:xfrm>
            <a:off x="63500" y="-1470025"/>
            <a:ext cx="22479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4" descr="https://s-media-cache-ak0.pinimg.com/236x/bb/3a/9f/bb3a9f1bce4f19f66bd945bbebe4056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7" y="2099199"/>
            <a:ext cx="4209762" cy="3296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Toenemende aandacht binnen SOS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9700" y="1340697"/>
            <a:ext cx="8824913" cy="4506912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endParaRPr lang="nl-NL" dirty="0" smtClean="0"/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l-NL" dirty="0"/>
              <a:t>Meer nadruk op </a:t>
            </a:r>
            <a:r>
              <a:rPr lang="nl-NL" dirty="0" err="1"/>
              <a:t>reintegratie</a:t>
            </a:r>
            <a:r>
              <a:rPr lang="nl-NL" dirty="0"/>
              <a:t> </a:t>
            </a:r>
            <a:r>
              <a:rPr lang="nl-NL" dirty="0" smtClean="0"/>
              <a:t>‘verkeerd’ </a:t>
            </a:r>
            <a:r>
              <a:rPr lang="nl-NL" dirty="0"/>
              <a:t>geplaatst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l-NL" dirty="0"/>
              <a:t>Meer nadruk op noodzaak </a:t>
            </a:r>
            <a:r>
              <a:rPr lang="nl-NL" dirty="0" smtClean="0"/>
              <a:t>flexibel aanbod in je  </a:t>
            </a:r>
            <a:r>
              <a:rPr lang="nl-NL" dirty="0"/>
              <a:t>programma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l-NL" dirty="0" smtClean="0"/>
              <a:t>Meer </a:t>
            </a:r>
            <a:r>
              <a:rPr lang="nl-NL" dirty="0"/>
              <a:t>nadruk op </a:t>
            </a:r>
            <a:r>
              <a:rPr lang="nl-NL" dirty="0" err="1"/>
              <a:t>reintegratie</a:t>
            </a:r>
            <a:r>
              <a:rPr lang="nl-NL" dirty="0"/>
              <a:t> als </a:t>
            </a:r>
            <a:r>
              <a:rPr lang="nl-NL" dirty="0" smtClean="0"/>
              <a:t>integraal onderdeel zorg aanbieden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92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 presentatie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113" y="1798638"/>
            <a:ext cx="8823325" cy="4791075"/>
          </a:xfrm>
        </p:spPr>
        <p:txBody>
          <a:bodyPr/>
          <a:lstStyle/>
          <a:p>
            <a:pPr marL="514350" indent="-514350">
              <a:lnSpc>
                <a:spcPct val="12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nl-NL" dirty="0"/>
              <a:t>Waarom (toenemende) aandacht voor </a:t>
            </a:r>
            <a:r>
              <a:rPr lang="nl-NL" dirty="0" err="1"/>
              <a:t>reintegratie</a:t>
            </a:r>
            <a:r>
              <a:rPr lang="nl-NL" dirty="0"/>
              <a:t> binnen SOS</a:t>
            </a:r>
            <a:r>
              <a:rPr lang="nl-NL" dirty="0" smtClean="0"/>
              <a:t>?</a:t>
            </a:r>
          </a:p>
          <a:p>
            <a:pPr marL="514350" indent="-514350">
              <a:lnSpc>
                <a:spcPct val="120000"/>
              </a:lnSpc>
              <a:buClr>
                <a:schemeClr val="accent2"/>
              </a:buClr>
              <a:buFont typeface="+mj-lt"/>
              <a:buAutoNum type="arabicPeriod"/>
            </a:pPr>
            <a:endParaRPr lang="nl-NL" dirty="0"/>
          </a:p>
          <a:p>
            <a:pPr marL="514350" indent="-514350">
              <a:lnSpc>
                <a:spcPct val="12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nl-NL" dirty="0">
                <a:solidFill>
                  <a:schemeClr val="accent2"/>
                </a:solidFill>
              </a:rPr>
              <a:t>Wat zijn de uitdagingen? </a:t>
            </a:r>
            <a:endParaRPr lang="nl-NL" dirty="0" smtClean="0">
              <a:solidFill>
                <a:schemeClr val="accent2"/>
              </a:solidFill>
            </a:endParaRPr>
          </a:p>
          <a:p>
            <a:pPr marL="514350" indent="-514350">
              <a:lnSpc>
                <a:spcPct val="120000"/>
              </a:lnSpc>
              <a:buClr>
                <a:schemeClr val="accent2"/>
              </a:buClr>
              <a:buFont typeface="+mj-lt"/>
              <a:buAutoNum type="arabicPeriod"/>
            </a:pPr>
            <a:endParaRPr lang="nl-NL" dirty="0">
              <a:solidFill>
                <a:schemeClr val="accent2"/>
              </a:solidFill>
            </a:endParaRPr>
          </a:p>
          <a:p>
            <a:pPr marL="514350" indent="-514350">
              <a:lnSpc>
                <a:spcPct val="12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nl-NL" dirty="0" smtClean="0"/>
              <a:t>Wat </a:t>
            </a:r>
            <a:r>
              <a:rPr lang="nl-NL" dirty="0"/>
              <a:t>hebben we tot nu toe geleerd? </a:t>
            </a:r>
          </a:p>
        </p:txBody>
      </p:sp>
    </p:spTree>
    <p:extLst>
      <p:ext uri="{BB962C8B-B14F-4D97-AF65-F5344CB8AC3E}">
        <p14:creationId xmlns:p14="http://schemas.microsoft.com/office/powerpoint/2010/main" val="23719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Uitdagingen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8113" y="1447250"/>
            <a:ext cx="8823325" cy="4791075"/>
          </a:xfrm>
        </p:spPr>
        <p:txBody>
          <a:bodyPr/>
          <a:lstStyle/>
          <a:p>
            <a:pPr marL="0" indent="0">
              <a:buNone/>
            </a:pPr>
            <a:r>
              <a:rPr lang="fr-FR" b="1" i="1" dirty="0" smtClean="0">
                <a:solidFill>
                  <a:schemeClr val="accent2"/>
                </a:solidFill>
              </a:rPr>
              <a:t>Op het niveau van het </a:t>
            </a:r>
            <a:r>
              <a:rPr lang="fr-FR" b="1" i="1" dirty="0" err="1" smtClean="0">
                <a:solidFill>
                  <a:schemeClr val="accent2"/>
                </a:solidFill>
              </a:rPr>
              <a:t>kind</a:t>
            </a:r>
            <a:r>
              <a:rPr lang="fr-FR" b="1" i="1" dirty="0" smtClean="0">
                <a:solidFill>
                  <a:schemeClr val="accent2"/>
                </a:solidFill>
              </a:rPr>
              <a:t>/</a:t>
            </a:r>
            <a:r>
              <a:rPr lang="fr-FR" b="1" i="1" dirty="0" err="1" smtClean="0">
                <a:solidFill>
                  <a:schemeClr val="accent2"/>
                </a:solidFill>
              </a:rPr>
              <a:t>familie</a:t>
            </a:r>
            <a:r>
              <a:rPr lang="fr-FR" b="1" i="1" dirty="0" smtClean="0"/>
              <a:t>:</a:t>
            </a:r>
          </a:p>
          <a:p>
            <a:r>
              <a:rPr lang="fr-FR" dirty="0" smtClean="0"/>
              <a:t>Lange </a:t>
            </a:r>
            <a:r>
              <a:rPr lang="fr-FR" dirty="0" err="1" smtClean="0"/>
              <a:t>tijd</a:t>
            </a:r>
            <a:r>
              <a:rPr lang="fr-FR" dirty="0" smtClean="0"/>
              <a:t> </a:t>
            </a:r>
            <a:r>
              <a:rPr lang="fr-FR" dirty="0"/>
              <a:t>in </a:t>
            </a:r>
            <a:r>
              <a:rPr lang="fr-FR" dirty="0" err="1"/>
              <a:t>zorg</a:t>
            </a:r>
            <a:r>
              <a:rPr lang="fr-FR" dirty="0"/>
              <a:t> </a:t>
            </a:r>
            <a:r>
              <a:rPr lang="fr-FR" dirty="0" smtClean="0"/>
              <a:t>en </a:t>
            </a:r>
            <a:r>
              <a:rPr lang="fr-FR" dirty="0" err="1" smtClean="0"/>
              <a:t>geen</a:t>
            </a:r>
            <a:r>
              <a:rPr lang="fr-FR" dirty="0" smtClean="0"/>
              <a:t> contact </a:t>
            </a:r>
            <a:r>
              <a:rPr lang="fr-FR" dirty="0" err="1" smtClean="0"/>
              <a:t>familie</a:t>
            </a:r>
            <a:endParaRPr lang="fr-FR" dirty="0" smtClean="0"/>
          </a:p>
          <a:p>
            <a:r>
              <a:rPr lang="fr-FR" dirty="0" err="1"/>
              <a:t>Vooraf</a:t>
            </a:r>
            <a:r>
              <a:rPr lang="fr-FR" dirty="0"/>
              <a:t> niet in de </a:t>
            </a:r>
            <a:r>
              <a:rPr lang="fr-FR" dirty="0" err="1"/>
              <a:t>verwachtingen</a:t>
            </a:r>
            <a:r>
              <a:rPr lang="fr-FR" dirty="0"/>
              <a:t> </a:t>
            </a:r>
            <a:r>
              <a:rPr lang="fr-FR" dirty="0" err="1"/>
              <a:t>meegenomen</a:t>
            </a:r>
            <a:endParaRPr lang="fr-FR" dirty="0"/>
          </a:p>
          <a:p>
            <a:r>
              <a:rPr lang="fr-FR" dirty="0" err="1" smtClean="0"/>
              <a:t>Armoede</a:t>
            </a:r>
            <a:r>
              <a:rPr lang="fr-FR" dirty="0" smtClean="0"/>
              <a:t> </a:t>
            </a:r>
            <a:r>
              <a:rPr lang="fr-FR" dirty="0" err="1" smtClean="0"/>
              <a:t>families</a:t>
            </a:r>
            <a:r>
              <a:rPr lang="fr-FR" dirty="0" smtClean="0"/>
              <a:t> </a:t>
            </a:r>
            <a:r>
              <a:rPr lang="fr-FR" dirty="0" err="1" smtClean="0"/>
              <a:t>belangrijke</a:t>
            </a:r>
            <a:r>
              <a:rPr lang="fr-FR" dirty="0" smtClean="0"/>
              <a:t> </a:t>
            </a:r>
            <a:r>
              <a:rPr lang="fr-FR" dirty="0" err="1" smtClean="0"/>
              <a:t>hindernis</a:t>
            </a:r>
            <a:endParaRPr lang="fr-FR" dirty="0" smtClean="0"/>
          </a:p>
          <a:p>
            <a:r>
              <a:rPr lang="fr-FR" dirty="0" err="1" smtClean="0"/>
              <a:t>Breuk</a:t>
            </a:r>
            <a:r>
              <a:rPr lang="fr-FR" dirty="0" smtClean="0"/>
              <a:t> SOS </a:t>
            </a:r>
            <a:r>
              <a:rPr lang="fr-FR" dirty="0" err="1" smtClean="0"/>
              <a:t>levenstijl</a:t>
            </a:r>
            <a:endParaRPr lang="fr-FR" dirty="0"/>
          </a:p>
          <a:p>
            <a:r>
              <a:rPr lang="fr-FR" dirty="0" err="1"/>
              <a:t>Dynamiek</a:t>
            </a:r>
            <a:r>
              <a:rPr lang="fr-FR" dirty="0"/>
              <a:t> in de </a:t>
            </a:r>
            <a:r>
              <a:rPr lang="fr-FR" dirty="0" err="1"/>
              <a:t>familie</a:t>
            </a:r>
            <a:r>
              <a:rPr lang="fr-FR" dirty="0"/>
              <a:t> en </a:t>
            </a:r>
            <a:r>
              <a:rPr lang="fr-FR" dirty="0" err="1"/>
              <a:t>gezag</a:t>
            </a:r>
            <a:r>
              <a:rPr lang="fr-FR" dirty="0"/>
              <a:t> van </a:t>
            </a:r>
            <a:r>
              <a:rPr lang="fr-FR" dirty="0" err="1"/>
              <a:t>ouders</a:t>
            </a:r>
            <a:r>
              <a:rPr lang="fr-FR" dirty="0"/>
              <a:t> </a:t>
            </a:r>
            <a:r>
              <a:rPr lang="fr-FR" dirty="0" err="1"/>
              <a:t>lastig</a:t>
            </a:r>
            <a:r>
              <a:rPr lang="fr-FR" dirty="0"/>
              <a:t> </a:t>
            </a:r>
            <a:r>
              <a:rPr lang="fr-FR" dirty="0" err="1"/>
              <a:t>als</a:t>
            </a:r>
            <a:r>
              <a:rPr lang="fr-FR" dirty="0"/>
              <a:t> al </a:t>
            </a:r>
            <a:r>
              <a:rPr lang="fr-FR" dirty="0" err="1"/>
              <a:t>jongeren</a:t>
            </a:r>
            <a:endParaRPr lang="fr-FR" dirty="0"/>
          </a:p>
          <a:p>
            <a:r>
              <a:rPr lang="fr-FR" dirty="0" err="1" smtClean="0"/>
              <a:t>Financiele</a:t>
            </a:r>
            <a:r>
              <a:rPr lang="fr-FR" dirty="0" smtClean="0"/>
              <a:t> </a:t>
            </a:r>
            <a:r>
              <a:rPr lang="fr-FR" dirty="0" err="1"/>
              <a:t>steun</a:t>
            </a:r>
            <a:r>
              <a:rPr lang="fr-FR" dirty="0"/>
              <a:t> </a:t>
            </a:r>
            <a:r>
              <a:rPr lang="fr-FR" dirty="0" err="1"/>
              <a:t>aan</a:t>
            </a:r>
            <a:r>
              <a:rPr lang="fr-FR" dirty="0"/>
              <a:t> </a:t>
            </a:r>
            <a:r>
              <a:rPr lang="fr-FR" dirty="0" err="1"/>
              <a:t>kind</a:t>
            </a:r>
            <a:r>
              <a:rPr lang="fr-FR" dirty="0"/>
              <a:t> </a:t>
            </a:r>
            <a:r>
              <a:rPr lang="fr-FR" dirty="0" smtClean="0"/>
              <a:t>kan </a:t>
            </a:r>
            <a:r>
              <a:rPr lang="fr-FR" dirty="0" err="1" smtClean="0"/>
              <a:t>spanning</a:t>
            </a:r>
            <a:r>
              <a:rPr lang="fr-FR" dirty="0" smtClean="0"/>
              <a:t> </a:t>
            </a:r>
            <a:r>
              <a:rPr lang="fr-FR" dirty="0" err="1" smtClean="0"/>
              <a:t>geven</a:t>
            </a:r>
            <a:r>
              <a:rPr lang="fr-FR" dirty="0" smtClean="0"/>
              <a:t> in </a:t>
            </a:r>
            <a:r>
              <a:rPr lang="fr-FR" dirty="0"/>
              <a:t>het </a:t>
            </a:r>
            <a:r>
              <a:rPr lang="fr-FR" dirty="0" err="1" smtClean="0"/>
              <a:t>gezin</a:t>
            </a:r>
            <a:r>
              <a:rPr lang="fr-FR" dirty="0" smtClean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60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Uitdagingen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8113" y="1363000"/>
            <a:ext cx="8823325" cy="4791075"/>
          </a:xfrm>
        </p:spPr>
        <p:txBody>
          <a:bodyPr/>
          <a:lstStyle/>
          <a:p>
            <a:pPr marL="0" indent="0">
              <a:buNone/>
            </a:pPr>
            <a:r>
              <a:rPr lang="fr-FR" b="1" i="1" dirty="0" smtClean="0">
                <a:solidFill>
                  <a:schemeClr val="accent2"/>
                </a:solidFill>
              </a:rPr>
              <a:t>Op programma niveau:</a:t>
            </a:r>
          </a:p>
          <a:p>
            <a:r>
              <a:rPr lang="fr-FR" dirty="0" smtClean="0"/>
              <a:t>SOS </a:t>
            </a:r>
            <a:r>
              <a:rPr lang="fr-FR" dirty="0" err="1"/>
              <a:t>familie</a:t>
            </a:r>
            <a:r>
              <a:rPr lang="fr-FR" dirty="0"/>
              <a:t> </a:t>
            </a:r>
            <a:r>
              <a:rPr lang="fr-FR" dirty="0" smtClean="0"/>
              <a:t>model </a:t>
            </a:r>
            <a:r>
              <a:rPr lang="fr-FR" dirty="0" err="1" smtClean="0"/>
              <a:t>ingericht</a:t>
            </a:r>
            <a:r>
              <a:rPr lang="fr-FR" dirty="0" smtClean="0"/>
              <a:t> </a:t>
            </a:r>
            <a:r>
              <a:rPr lang="fr-FR" dirty="0"/>
              <a:t>op </a:t>
            </a:r>
            <a:r>
              <a:rPr lang="fr-FR" dirty="0" err="1"/>
              <a:t>langdurige</a:t>
            </a:r>
            <a:r>
              <a:rPr lang="fr-FR" dirty="0"/>
              <a:t> </a:t>
            </a:r>
            <a:r>
              <a:rPr lang="fr-FR" dirty="0" err="1"/>
              <a:t>zorg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err="1" smtClean="0"/>
              <a:t>Proces</a:t>
            </a:r>
            <a:r>
              <a:rPr lang="fr-FR" dirty="0" smtClean="0"/>
              <a:t> </a:t>
            </a:r>
            <a:r>
              <a:rPr lang="fr-FR" dirty="0"/>
              <a:t>van </a:t>
            </a:r>
            <a:r>
              <a:rPr lang="fr-FR" dirty="0" err="1"/>
              <a:t>reintegratie</a:t>
            </a:r>
            <a:r>
              <a:rPr lang="fr-FR" dirty="0"/>
              <a:t> </a:t>
            </a:r>
            <a:r>
              <a:rPr lang="fr-FR" dirty="0" err="1"/>
              <a:t>nog</a:t>
            </a:r>
            <a:r>
              <a:rPr lang="fr-FR" dirty="0"/>
              <a:t> niet </a:t>
            </a:r>
            <a:r>
              <a:rPr lang="fr-FR" dirty="0" err="1" smtClean="0"/>
              <a:t>goed</a:t>
            </a:r>
            <a:r>
              <a:rPr lang="fr-FR" dirty="0" smtClean="0"/>
              <a:t> </a:t>
            </a:r>
            <a:r>
              <a:rPr lang="fr-FR" dirty="0" err="1" smtClean="0"/>
              <a:t>verankered</a:t>
            </a:r>
            <a:r>
              <a:rPr lang="fr-FR" dirty="0" smtClean="0"/>
              <a:t> in </a:t>
            </a:r>
            <a:r>
              <a:rPr lang="fr-FR" dirty="0" err="1" smtClean="0"/>
              <a:t>proces</a:t>
            </a:r>
            <a:r>
              <a:rPr lang="fr-FR" dirty="0" smtClean="0"/>
              <a:t> van </a:t>
            </a:r>
            <a:r>
              <a:rPr lang="fr-FR" dirty="0" err="1" smtClean="0"/>
              <a:t>zorg</a:t>
            </a:r>
            <a:r>
              <a:rPr lang="fr-FR" dirty="0" smtClean="0"/>
              <a:t> </a:t>
            </a:r>
            <a:r>
              <a:rPr lang="fr-FR" dirty="0" err="1" smtClean="0"/>
              <a:t>bieden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Capaciteit</a:t>
            </a:r>
            <a:r>
              <a:rPr lang="fr-FR" dirty="0" smtClean="0"/>
              <a:t> staff</a:t>
            </a:r>
          </a:p>
          <a:p>
            <a:r>
              <a:rPr lang="fr-FR" dirty="0"/>
              <a:t>Kan </a:t>
            </a:r>
            <a:r>
              <a:rPr lang="fr-FR" dirty="0" err="1"/>
              <a:t>lastig</a:t>
            </a:r>
            <a:r>
              <a:rPr lang="fr-FR" dirty="0"/>
              <a:t> </a:t>
            </a:r>
            <a:r>
              <a:rPr lang="fr-FR" dirty="0" err="1"/>
              <a:t>zijn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 de ‘SOS </a:t>
            </a:r>
            <a:r>
              <a:rPr lang="fr-FR" dirty="0" err="1"/>
              <a:t>ouders</a:t>
            </a:r>
            <a:r>
              <a:rPr lang="fr-FR" dirty="0"/>
              <a:t>’ </a:t>
            </a:r>
          </a:p>
          <a:p>
            <a:r>
              <a:rPr lang="fr-FR" dirty="0" err="1" smtClean="0"/>
              <a:t>Maken</a:t>
            </a:r>
            <a:r>
              <a:rPr lang="fr-FR" dirty="0" smtClean="0"/>
              <a:t> </a:t>
            </a:r>
            <a:r>
              <a:rPr lang="fr-FR" dirty="0" err="1"/>
              <a:t>onvoldoende</a:t>
            </a:r>
            <a:r>
              <a:rPr lang="fr-FR" dirty="0"/>
              <a:t> </a:t>
            </a:r>
            <a:r>
              <a:rPr lang="fr-FR" dirty="0" err="1"/>
              <a:t>gebruik</a:t>
            </a:r>
            <a:r>
              <a:rPr lang="fr-FR" dirty="0"/>
              <a:t> expertise </a:t>
            </a:r>
            <a:r>
              <a:rPr lang="fr-FR" dirty="0" err="1"/>
              <a:t>binnen</a:t>
            </a:r>
            <a:r>
              <a:rPr lang="fr-FR" dirty="0"/>
              <a:t> SOS </a:t>
            </a:r>
          </a:p>
          <a:p>
            <a:r>
              <a:rPr lang="fr-FR" dirty="0" err="1" smtClean="0"/>
              <a:t>Families</a:t>
            </a:r>
            <a:r>
              <a:rPr lang="fr-FR" dirty="0" smtClean="0"/>
              <a:t> </a:t>
            </a:r>
            <a:r>
              <a:rPr lang="fr-FR" dirty="0" err="1"/>
              <a:t>leven</a:t>
            </a:r>
            <a:r>
              <a:rPr lang="fr-FR" dirty="0"/>
              <a:t> </a:t>
            </a:r>
            <a:r>
              <a:rPr lang="fr-FR" dirty="0" err="1"/>
              <a:t>verspreid</a:t>
            </a:r>
            <a:r>
              <a:rPr lang="fr-FR" dirty="0"/>
              <a:t>. </a:t>
            </a:r>
            <a:r>
              <a:rPr lang="fr-FR" dirty="0" err="1"/>
              <a:t>Lastiger</a:t>
            </a:r>
            <a:r>
              <a:rPr lang="fr-FR" dirty="0"/>
              <a:t> </a:t>
            </a:r>
            <a:r>
              <a:rPr lang="fr-FR" dirty="0" err="1" smtClean="0"/>
              <a:t>ondersteunen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818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Uitdagingen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1288" y="1344393"/>
            <a:ext cx="8823325" cy="4791075"/>
          </a:xfrm>
        </p:spPr>
        <p:txBody>
          <a:bodyPr/>
          <a:lstStyle/>
          <a:p>
            <a:pPr marL="0" indent="0">
              <a:buNone/>
            </a:pPr>
            <a:r>
              <a:rPr lang="fr-FR" b="1" i="1" dirty="0" smtClean="0">
                <a:solidFill>
                  <a:schemeClr val="accent2"/>
                </a:solidFill>
              </a:rPr>
              <a:t>Op </a:t>
            </a:r>
            <a:r>
              <a:rPr lang="fr-FR" b="1" i="1" dirty="0" err="1" smtClean="0">
                <a:solidFill>
                  <a:schemeClr val="accent2"/>
                </a:solidFill>
              </a:rPr>
              <a:t>organisatie</a:t>
            </a:r>
            <a:r>
              <a:rPr lang="fr-FR" b="1" i="1" dirty="0" smtClean="0">
                <a:solidFill>
                  <a:schemeClr val="accent2"/>
                </a:solidFill>
              </a:rPr>
              <a:t> niveau:</a:t>
            </a:r>
          </a:p>
          <a:p>
            <a:r>
              <a:rPr lang="fr-FR" dirty="0" err="1" smtClean="0"/>
              <a:t>Systemen</a:t>
            </a:r>
            <a:r>
              <a:rPr lang="fr-FR" dirty="0" smtClean="0"/>
              <a:t> </a:t>
            </a:r>
            <a:r>
              <a:rPr lang="fr-FR" dirty="0" err="1"/>
              <a:t>nog</a:t>
            </a:r>
            <a:r>
              <a:rPr lang="fr-FR" dirty="0"/>
              <a:t> niet </a:t>
            </a:r>
            <a:r>
              <a:rPr lang="fr-FR" dirty="0" err="1" smtClean="0"/>
              <a:t>aangepast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Mindset</a:t>
            </a:r>
            <a:r>
              <a:rPr lang="fr-FR" dirty="0" smtClean="0"/>
              <a:t> staff</a:t>
            </a:r>
          </a:p>
          <a:p>
            <a:r>
              <a:rPr lang="fr-FR" dirty="0" err="1" smtClean="0"/>
              <a:t>Financieringsmodel</a:t>
            </a:r>
            <a:r>
              <a:rPr lang="fr-FR" dirty="0" smtClean="0"/>
              <a:t> SOS (</a:t>
            </a:r>
            <a:r>
              <a:rPr lang="fr-FR" dirty="0" err="1" smtClean="0"/>
              <a:t>sponsorship</a:t>
            </a:r>
            <a:r>
              <a:rPr lang="fr-FR" dirty="0" smtClean="0"/>
              <a:t>) &amp; inflexible </a:t>
            </a:r>
            <a:r>
              <a:rPr lang="fr-FR" dirty="0" err="1" smtClean="0"/>
              <a:t>financiering</a:t>
            </a:r>
            <a:r>
              <a:rPr lang="fr-FR" dirty="0" smtClean="0"/>
              <a:t> (</a:t>
            </a:r>
            <a:r>
              <a:rPr lang="fr-FR" dirty="0" err="1" smtClean="0"/>
              <a:t>volgt</a:t>
            </a:r>
            <a:r>
              <a:rPr lang="fr-FR" dirty="0" smtClean="0"/>
              <a:t> het </a:t>
            </a:r>
            <a:r>
              <a:rPr lang="fr-FR" dirty="0" err="1" smtClean="0"/>
              <a:t>kind</a:t>
            </a:r>
            <a:r>
              <a:rPr lang="fr-FR" dirty="0" smtClean="0"/>
              <a:t> niet)</a:t>
            </a:r>
          </a:p>
          <a:p>
            <a:r>
              <a:rPr lang="fr-FR" dirty="0" err="1"/>
              <a:t>Giften</a:t>
            </a:r>
            <a:r>
              <a:rPr lang="fr-FR" dirty="0"/>
              <a:t> (sponsor) </a:t>
            </a:r>
            <a:r>
              <a:rPr lang="fr-FR" dirty="0" err="1"/>
              <a:t>aan</a:t>
            </a:r>
            <a:r>
              <a:rPr lang="fr-FR" dirty="0"/>
              <a:t> het </a:t>
            </a:r>
            <a:r>
              <a:rPr lang="fr-FR" dirty="0" err="1"/>
              <a:t>kind</a:t>
            </a:r>
            <a:r>
              <a:rPr lang="fr-FR" dirty="0"/>
              <a:t> </a:t>
            </a:r>
            <a:r>
              <a:rPr lang="fr-FR" dirty="0" err="1"/>
              <a:t>ontmoedigd</a:t>
            </a:r>
            <a:r>
              <a:rPr lang="fr-FR" dirty="0"/>
              <a:t> </a:t>
            </a:r>
            <a:r>
              <a:rPr lang="fr-FR" dirty="0" err="1"/>
              <a:t>reintegratie</a:t>
            </a:r>
            <a:endParaRPr lang="fr-FR" dirty="0"/>
          </a:p>
          <a:p>
            <a:r>
              <a:rPr lang="fr-FR" dirty="0" smtClean="0"/>
              <a:t>Indien </a:t>
            </a:r>
            <a:r>
              <a:rPr lang="fr-FR" dirty="0" err="1"/>
              <a:t>De-I</a:t>
            </a:r>
            <a:r>
              <a:rPr lang="fr-FR" dirty="0"/>
              <a:t> </a:t>
            </a:r>
            <a:r>
              <a:rPr lang="fr-FR" dirty="0" err="1"/>
              <a:t>wetgeving</a:t>
            </a:r>
            <a:r>
              <a:rPr lang="fr-FR" dirty="0"/>
              <a:t>, </a:t>
            </a:r>
            <a:r>
              <a:rPr lang="fr-FR" dirty="0" err="1"/>
              <a:t>spanning</a:t>
            </a:r>
            <a:r>
              <a:rPr lang="fr-FR" dirty="0"/>
              <a:t> met </a:t>
            </a:r>
            <a:r>
              <a:rPr lang="fr-FR" dirty="0" err="1"/>
              <a:t>belang</a:t>
            </a:r>
            <a:r>
              <a:rPr lang="fr-FR" dirty="0"/>
              <a:t> van het </a:t>
            </a:r>
            <a:r>
              <a:rPr lang="fr-FR" dirty="0" err="1" smtClean="0"/>
              <a:t>kind</a:t>
            </a:r>
            <a:r>
              <a:rPr lang="fr-FR" dirty="0" smtClean="0"/>
              <a:t> </a:t>
            </a:r>
          </a:p>
          <a:p>
            <a:r>
              <a:rPr lang="fr-FR" dirty="0" err="1"/>
              <a:t>Hoe</a:t>
            </a:r>
            <a:r>
              <a:rPr lang="fr-FR" dirty="0"/>
              <a:t> te </a:t>
            </a:r>
            <a:r>
              <a:rPr lang="fr-FR" dirty="0" err="1"/>
              <a:t>sturen</a:t>
            </a:r>
            <a:r>
              <a:rPr lang="fr-FR" dirty="0"/>
              <a:t>/</a:t>
            </a:r>
            <a:r>
              <a:rPr lang="fr-FR" dirty="0" err="1"/>
              <a:t>rapporteren</a:t>
            </a:r>
            <a:r>
              <a:rPr lang="fr-FR" dirty="0"/>
              <a:t> op </a:t>
            </a:r>
            <a:r>
              <a:rPr lang="fr-FR" dirty="0" err="1"/>
              <a:t>reintegratie</a:t>
            </a:r>
            <a:r>
              <a:rPr lang="fr-FR" dirty="0" smtClean="0"/>
              <a:t>? </a:t>
            </a:r>
            <a:endParaRPr lang="fr-FR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9885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 presentatie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20000"/>
              </a:lnSpc>
              <a:buClr>
                <a:srgbClr val="76B856"/>
              </a:buClr>
              <a:buFont typeface="+mj-lt"/>
              <a:buAutoNum type="arabicPeriod"/>
            </a:pPr>
            <a:r>
              <a:rPr lang="nl-NL" dirty="0"/>
              <a:t>Waarom (toenemende) aandacht voor </a:t>
            </a:r>
            <a:r>
              <a:rPr lang="nl-NL" dirty="0" err="1"/>
              <a:t>reintegratie</a:t>
            </a:r>
            <a:r>
              <a:rPr lang="nl-NL" dirty="0"/>
              <a:t> binnen </a:t>
            </a:r>
            <a:r>
              <a:rPr lang="nl-NL" dirty="0" smtClean="0"/>
              <a:t>SOS?</a:t>
            </a:r>
          </a:p>
          <a:p>
            <a:pPr marL="514350" indent="-514350">
              <a:lnSpc>
                <a:spcPct val="120000"/>
              </a:lnSpc>
              <a:buClr>
                <a:srgbClr val="76B856"/>
              </a:buClr>
              <a:buFont typeface="+mj-lt"/>
              <a:buAutoNum type="arabicPeriod"/>
            </a:pPr>
            <a:endParaRPr lang="nl-NL" dirty="0"/>
          </a:p>
          <a:p>
            <a:pPr marL="514350" indent="-514350">
              <a:lnSpc>
                <a:spcPct val="120000"/>
              </a:lnSpc>
              <a:buClr>
                <a:srgbClr val="76B856"/>
              </a:buClr>
              <a:buFont typeface="+mj-lt"/>
              <a:buAutoNum type="arabicPeriod"/>
            </a:pPr>
            <a:r>
              <a:rPr lang="nl-NL" dirty="0" smtClean="0"/>
              <a:t>Wat </a:t>
            </a:r>
            <a:r>
              <a:rPr lang="nl-NL" dirty="0"/>
              <a:t>zijn de uitdagingen? </a:t>
            </a:r>
            <a:endParaRPr lang="nl-NL" dirty="0" smtClean="0"/>
          </a:p>
          <a:p>
            <a:pPr marL="514350" indent="-514350">
              <a:lnSpc>
                <a:spcPct val="120000"/>
              </a:lnSpc>
              <a:buClr>
                <a:srgbClr val="76B856"/>
              </a:buClr>
              <a:buFont typeface="+mj-lt"/>
              <a:buAutoNum type="arabicPeriod"/>
            </a:pPr>
            <a:endParaRPr lang="nl-NL" b="1" dirty="0">
              <a:solidFill>
                <a:srgbClr val="76B856"/>
              </a:solidFill>
            </a:endParaRPr>
          </a:p>
          <a:p>
            <a:pPr marL="514350" indent="-514350">
              <a:lnSpc>
                <a:spcPct val="120000"/>
              </a:lnSpc>
              <a:buClr>
                <a:srgbClr val="76B856"/>
              </a:buClr>
              <a:buFont typeface="+mj-lt"/>
              <a:buAutoNum type="arabicPeriod"/>
            </a:pPr>
            <a:r>
              <a:rPr lang="nl-NL" b="1" dirty="0" smtClean="0">
                <a:solidFill>
                  <a:srgbClr val="76B856"/>
                </a:solidFill>
              </a:rPr>
              <a:t>Wat </a:t>
            </a:r>
            <a:r>
              <a:rPr lang="nl-NL" b="1" dirty="0">
                <a:solidFill>
                  <a:srgbClr val="76B856"/>
                </a:solidFill>
              </a:rPr>
              <a:t>hebben we tot nu toe geleerd? En wat zijn de voorwaarden voor succes?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68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Geleerde </a:t>
            </a:r>
            <a:r>
              <a:rPr lang="nl-NL" dirty="0" smtClean="0"/>
              <a:t>lessen/voorwaarden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9700" y="936625"/>
            <a:ext cx="8824913" cy="4791075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76B856"/>
                </a:solidFill>
              </a:rPr>
              <a:t>1</a:t>
            </a:r>
            <a:r>
              <a:rPr lang="fr-FR" b="1" dirty="0" smtClean="0">
                <a:solidFill>
                  <a:srgbClr val="76B856"/>
                </a:solidFill>
              </a:rPr>
              <a:t>. </a:t>
            </a:r>
            <a:r>
              <a:rPr lang="fr-FR" b="1" dirty="0" err="1" smtClean="0">
                <a:solidFill>
                  <a:srgbClr val="76B856"/>
                </a:solidFill>
              </a:rPr>
              <a:t>Ervoor</a:t>
            </a:r>
            <a:r>
              <a:rPr lang="fr-FR" b="1" dirty="0" smtClean="0">
                <a:solidFill>
                  <a:srgbClr val="76B856"/>
                </a:solidFill>
              </a:rPr>
              <a:t>/</a:t>
            </a:r>
            <a:r>
              <a:rPr lang="fr-FR" b="1" dirty="0" err="1" smtClean="0">
                <a:solidFill>
                  <a:srgbClr val="76B856"/>
                </a:solidFill>
              </a:rPr>
              <a:t>bij</a:t>
            </a:r>
            <a:r>
              <a:rPr lang="fr-FR" b="1" dirty="0" smtClean="0">
                <a:solidFill>
                  <a:srgbClr val="76B856"/>
                </a:solidFill>
              </a:rPr>
              <a:t> </a:t>
            </a:r>
            <a:r>
              <a:rPr lang="fr-FR" b="1" dirty="0" err="1" smtClean="0">
                <a:solidFill>
                  <a:srgbClr val="76B856"/>
                </a:solidFill>
              </a:rPr>
              <a:t>aanvang</a:t>
            </a:r>
            <a:r>
              <a:rPr lang="fr-FR" b="1" dirty="0" smtClean="0">
                <a:solidFill>
                  <a:srgbClr val="76B856"/>
                </a:solidFill>
              </a:rPr>
              <a:t> van </a:t>
            </a:r>
            <a:r>
              <a:rPr lang="fr-FR" b="1" dirty="0" err="1" smtClean="0">
                <a:solidFill>
                  <a:srgbClr val="76B856"/>
                </a:solidFill>
              </a:rPr>
              <a:t>zorg</a:t>
            </a:r>
            <a:r>
              <a:rPr lang="fr-FR" b="1" dirty="0" smtClean="0">
                <a:solidFill>
                  <a:srgbClr val="76B856"/>
                </a:solidFill>
              </a:rPr>
              <a:t>:</a:t>
            </a:r>
          </a:p>
          <a:p>
            <a:pPr marL="342900" lvl="1" indent="-342900">
              <a:buClrTx/>
              <a:buSzTx/>
              <a:buFont typeface="Wingdings" pitchFamily="2" charset="2"/>
              <a:buChar char="§"/>
            </a:pPr>
            <a:r>
              <a:rPr lang="en-US" altLang="en-US" sz="2800" dirty="0" err="1">
                <a:latin typeface="Arial" charset="0"/>
              </a:rPr>
              <a:t>Strengere</a:t>
            </a:r>
            <a:r>
              <a:rPr lang="en-US" altLang="en-US" sz="2800" dirty="0">
                <a:latin typeface="Arial" charset="0"/>
              </a:rPr>
              <a:t> </a:t>
            </a:r>
            <a:r>
              <a:rPr lang="en-US" altLang="en-US" sz="2800" dirty="0" err="1">
                <a:latin typeface="Arial" charset="0"/>
              </a:rPr>
              <a:t>controle</a:t>
            </a:r>
            <a:r>
              <a:rPr lang="en-US" altLang="en-US" sz="2800" dirty="0">
                <a:latin typeface="Arial" charset="0"/>
              </a:rPr>
              <a:t> </a:t>
            </a:r>
            <a:r>
              <a:rPr lang="en-US" altLang="en-US" sz="2800" dirty="0" smtClean="0">
                <a:latin typeface="Arial" charset="0"/>
              </a:rPr>
              <a:t>op </a:t>
            </a:r>
            <a:r>
              <a:rPr lang="en-US" altLang="en-US" sz="2800" dirty="0" err="1" smtClean="0">
                <a:latin typeface="Arial" charset="0"/>
              </a:rPr>
              <a:t>reden</a:t>
            </a:r>
            <a:r>
              <a:rPr lang="en-US" altLang="en-US" sz="2800" dirty="0" smtClean="0">
                <a:latin typeface="Arial" charset="0"/>
              </a:rPr>
              <a:t> </a:t>
            </a:r>
            <a:r>
              <a:rPr lang="en-US" altLang="en-US" sz="2800" dirty="0" err="1" smtClean="0">
                <a:latin typeface="Arial" charset="0"/>
              </a:rPr>
              <a:t>en</a:t>
            </a:r>
            <a:r>
              <a:rPr lang="en-US" altLang="en-US" sz="2800" dirty="0" smtClean="0">
                <a:latin typeface="Arial" charset="0"/>
              </a:rPr>
              <a:t> </a:t>
            </a:r>
            <a:r>
              <a:rPr lang="en-US" altLang="en-US" sz="2800" dirty="0" err="1" smtClean="0">
                <a:latin typeface="Arial" charset="0"/>
              </a:rPr>
              <a:t>voorwaarden</a:t>
            </a:r>
            <a:r>
              <a:rPr lang="en-US" altLang="en-US" sz="2800" dirty="0" smtClean="0">
                <a:latin typeface="Arial" charset="0"/>
              </a:rPr>
              <a:t> </a:t>
            </a:r>
            <a:r>
              <a:rPr lang="en-US" altLang="en-US" sz="2800" dirty="0" err="1" smtClean="0">
                <a:latin typeface="Arial" charset="0"/>
              </a:rPr>
              <a:t>plaatsing</a:t>
            </a:r>
            <a:r>
              <a:rPr lang="en-US" altLang="en-US" sz="2800" dirty="0" smtClean="0">
                <a:latin typeface="Arial" charset="0"/>
              </a:rPr>
              <a:t>.</a:t>
            </a:r>
            <a:endParaRPr lang="en-US" altLang="en-US" sz="2800" dirty="0">
              <a:latin typeface="Arial" charset="0"/>
            </a:endParaRPr>
          </a:p>
          <a:p>
            <a:pPr>
              <a:buClrTx/>
            </a:pPr>
            <a:r>
              <a:rPr lang="fr-FR" dirty="0" err="1" smtClean="0"/>
              <a:t>Meer</a:t>
            </a:r>
            <a:r>
              <a:rPr lang="fr-FR" dirty="0" smtClean="0"/>
              <a:t> </a:t>
            </a:r>
            <a:r>
              <a:rPr lang="fr-FR" dirty="0" err="1" smtClean="0"/>
              <a:t>samenwerking</a:t>
            </a:r>
            <a:r>
              <a:rPr lang="fr-FR" dirty="0" smtClean="0"/>
              <a:t> met </a:t>
            </a:r>
            <a:r>
              <a:rPr lang="fr-FR" dirty="0" err="1" smtClean="0"/>
              <a:t>instanties</a:t>
            </a:r>
            <a:r>
              <a:rPr lang="fr-FR" dirty="0" smtClean="0"/>
              <a:t> op </a:t>
            </a:r>
            <a:r>
              <a:rPr lang="fr-FR" dirty="0" err="1" smtClean="0"/>
              <a:t>begrip</a:t>
            </a:r>
            <a:r>
              <a:rPr lang="fr-FR" dirty="0" smtClean="0"/>
              <a:t> UN</a:t>
            </a:r>
          </a:p>
          <a:p>
            <a:pPr>
              <a:buClrTx/>
            </a:pPr>
            <a:r>
              <a:rPr lang="fr-FR" dirty="0" err="1" smtClean="0"/>
              <a:t>Verwachtingen</a:t>
            </a:r>
            <a:r>
              <a:rPr lang="fr-FR" dirty="0" smtClean="0"/>
              <a:t> </a:t>
            </a:r>
            <a:r>
              <a:rPr lang="fr-FR" dirty="0" err="1" smtClean="0"/>
              <a:t>aan</a:t>
            </a:r>
            <a:r>
              <a:rPr lang="fr-FR" dirty="0" smtClean="0"/>
              <a:t> </a:t>
            </a:r>
            <a:r>
              <a:rPr lang="fr-FR" dirty="0" err="1" smtClean="0"/>
              <a:t>ouders</a:t>
            </a:r>
            <a:r>
              <a:rPr lang="fr-FR" dirty="0" smtClean="0"/>
              <a:t> en </a:t>
            </a:r>
            <a:r>
              <a:rPr lang="fr-FR" dirty="0" err="1" smtClean="0"/>
              <a:t>kinderen</a:t>
            </a:r>
            <a:r>
              <a:rPr lang="fr-FR" dirty="0" smtClean="0"/>
              <a:t> </a:t>
            </a:r>
            <a:r>
              <a:rPr lang="fr-FR" dirty="0" err="1" smtClean="0"/>
              <a:t>communiceren</a:t>
            </a:r>
            <a:r>
              <a:rPr lang="fr-FR" dirty="0" smtClean="0"/>
              <a:t>.</a:t>
            </a:r>
          </a:p>
          <a:p>
            <a:pPr marL="342900" lvl="1" indent="-342900">
              <a:buClrTx/>
              <a:buSzTx/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</a:rPr>
              <a:t>Plaatsing</a:t>
            </a:r>
            <a:r>
              <a:rPr lang="en-US" sz="2800" dirty="0" smtClean="0">
                <a:solidFill>
                  <a:schemeClr val="tx1"/>
                </a:solidFill>
              </a:rPr>
              <a:t> zo </a:t>
            </a:r>
            <a:r>
              <a:rPr lang="en-US" sz="2800" dirty="0" err="1">
                <a:solidFill>
                  <a:schemeClr val="tx1"/>
                </a:solidFill>
              </a:rPr>
              <a:t>dicht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mogelijk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in de </a:t>
            </a:r>
            <a:r>
              <a:rPr lang="en-US" sz="2800" dirty="0" err="1" smtClean="0">
                <a:solidFill>
                  <a:schemeClr val="tx1"/>
                </a:solidFill>
              </a:rPr>
              <a:t>buurt</a:t>
            </a:r>
            <a:r>
              <a:rPr lang="en-US" sz="2800" dirty="0" smtClean="0">
                <a:solidFill>
                  <a:schemeClr val="tx1"/>
                </a:solidFill>
              </a:rPr>
              <a:t> van </a:t>
            </a:r>
            <a:r>
              <a:rPr lang="en-US" sz="2800" dirty="0" err="1" smtClean="0">
                <a:solidFill>
                  <a:schemeClr val="tx1"/>
                </a:solidFill>
              </a:rPr>
              <a:t>familie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76B856"/>
                </a:solidFill>
              </a:rPr>
              <a:t>2. </a:t>
            </a:r>
            <a:r>
              <a:rPr lang="fr-FR" b="1" dirty="0" err="1" smtClean="0">
                <a:solidFill>
                  <a:srgbClr val="76B856"/>
                </a:solidFill>
              </a:rPr>
              <a:t>Tijdens</a:t>
            </a:r>
            <a:r>
              <a:rPr lang="fr-FR" b="1" dirty="0" smtClean="0">
                <a:solidFill>
                  <a:srgbClr val="76B856"/>
                </a:solidFill>
              </a:rPr>
              <a:t> </a:t>
            </a:r>
            <a:r>
              <a:rPr lang="fr-FR" b="1" dirty="0">
                <a:solidFill>
                  <a:srgbClr val="76B856"/>
                </a:solidFill>
              </a:rPr>
              <a:t>de </a:t>
            </a:r>
            <a:r>
              <a:rPr lang="fr-FR" b="1" dirty="0" err="1">
                <a:solidFill>
                  <a:srgbClr val="76B856"/>
                </a:solidFill>
              </a:rPr>
              <a:t>zorg</a:t>
            </a:r>
            <a:r>
              <a:rPr lang="fr-FR" b="1" dirty="0">
                <a:solidFill>
                  <a:srgbClr val="76B856"/>
                </a:solidFill>
              </a:rPr>
              <a:t> </a:t>
            </a:r>
            <a:r>
              <a:rPr lang="fr-FR" b="1" dirty="0" err="1">
                <a:solidFill>
                  <a:srgbClr val="76B856"/>
                </a:solidFill>
              </a:rPr>
              <a:t>periode</a:t>
            </a:r>
            <a:r>
              <a:rPr lang="fr-FR" b="1" dirty="0">
                <a:solidFill>
                  <a:srgbClr val="76B856"/>
                </a:solidFill>
              </a:rPr>
              <a:t>:</a:t>
            </a:r>
          </a:p>
          <a:p>
            <a:pPr>
              <a:buClrTx/>
            </a:pPr>
            <a:r>
              <a:rPr lang="fr-FR" dirty="0"/>
              <a:t>Contact </a:t>
            </a:r>
            <a:r>
              <a:rPr lang="fr-FR" dirty="0" err="1"/>
              <a:t>ouders</a:t>
            </a:r>
            <a:r>
              <a:rPr lang="fr-FR" dirty="0"/>
              <a:t> en </a:t>
            </a:r>
            <a:r>
              <a:rPr lang="fr-FR" dirty="0" err="1"/>
              <a:t>kinderen</a:t>
            </a:r>
            <a:r>
              <a:rPr lang="fr-FR" dirty="0"/>
              <a:t> </a:t>
            </a:r>
            <a:r>
              <a:rPr lang="fr-FR" dirty="0" err="1"/>
              <a:t>faciliteren</a:t>
            </a:r>
            <a:r>
              <a:rPr lang="fr-FR" dirty="0"/>
              <a:t> </a:t>
            </a:r>
            <a:r>
              <a:rPr lang="fr-FR" dirty="0" err="1"/>
              <a:t>tijdens</a:t>
            </a:r>
            <a:r>
              <a:rPr lang="fr-FR" dirty="0"/>
              <a:t> </a:t>
            </a:r>
            <a:r>
              <a:rPr lang="fr-FR" dirty="0" err="1"/>
              <a:t>zorg</a:t>
            </a:r>
            <a:r>
              <a:rPr lang="fr-FR" dirty="0"/>
              <a:t>.</a:t>
            </a:r>
          </a:p>
          <a:p>
            <a:pPr>
              <a:buClrTx/>
            </a:pPr>
            <a:r>
              <a:rPr lang="fr-FR" dirty="0" err="1"/>
              <a:t>Versterken</a:t>
            </a:r>
            <a:r>
              <a:rPr lang="fr-FR" dirty="0"/>
              <a:t> </a:t>
            </a:r>
            <a:r>
              <a:rPr lang="fr-FR" dirty="0" err="1"/>
              <a:t>families</a:t>
            </a:r>
            <a:r>
              <a:rPr lang="fr-FR" dirty="0"/>
              <a:t>, </a:t>
            </a:r>
            <a:r>
              <a:rPr lang="fr-FR" dirty="0" err="1"/>
              <a:t>addresseren</a:t>
            </a:r>
            <a:r>
              <a:rPr lang="fr-FR" dirty="0"/>
              <a:t> </a:t>
            </a:r>
            <a:r>
              <a:rPr lang="fr-FR" dirty="0" err="1"/>
              <a:t>problemen</a:t>
            </a:r>
            <a:endParaRPr lang="fr-FR" dirty="0"/>
          </a:p>
          <a:p>
            <a:pPr marL="0" indent="0"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Geleerde lessen/voorwaarden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387" y="1084263"/>
            <a:ext cx="8964613" cy="6078537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76B856"/>
                </a:solidFill>
                <a:latin typeface="Arial" charset="0"/>
              </a:rPr>
              <a:t>3</a:t>
            </a:r>
            <a:r>
              <a:rPr lang="en-US" altLang="en-US" b="1" dirty="0" smtClean="0">
                <a:solidFill>
                  <a:srgbClr val="76B856"/>
                </a:solidFill>
                <a:latin typeface="Arial" charset="0"/>
              </a:rPr>
              <a:t>. </a:t>
            </a:r>
            <a:r>
              <a:rPr lang="en-US" altLang="en-US" b="1" dirty="0" err="1" smtClean="0">
                <a:solidFill>
                  <a:srgbClr val="76B856"/>
                </a:solidFill>
                <a:latin typeface="Arial" charset="0"/>
              </a:rPr>
              <a:t>Tijdens</a:t>
            </a:r>
            <a:r>
              <a:rPr lang="en-US" altLang="en-US" b="1" dirty="0" smtClean="0">
                <a:solidFill>
                  <a:srgbClr val="76B856"/>
                </a:solidFill>
                <a:latin typeface="Arial" charset="0"/>
              </a:rPr>
              <a:t> de </a:t>
            </a:r>
            <a:r>
              <a:rPr lang="en-US" altLang="en-US" b="1" dirty="0" err="1" smtClean="0">
                <a:solidFill>
                  <a:srgbClr val="76B856"/>
                </a:solidFill>
                <a:latin typeface="Arial" charset="0"/>
              </a:rPr>
              <a:t>reintegratie</a:t>
            </a:r>
            <a:r>
              <a:rPr lang="en-US" altLang="en-US" b="1" dirty="0" smtClean="0">
                <a:solidFill>
                  <a:srgbClr val="76B856"/>
                </a:solidFill>
                <a:latin typeface="Arial" charset="0"/>
              </a:rPr>
              <a:t> </a:t>
            </a:r>
            <a:r>
              <a:rPr lang="en-US" altLang="en-US" b="1" dirty="0" err="1" smtClean="0">
                <a:solidFill>
                  <a:srgbClr val="76B856"/>
                </a:solidFill>
                <a:latin typeface="Arial" charset="0"/>
              </a:rPr>
              <a:t>periode</a:t>
            </a:r>
            <a:endParaRPr lang="en-US" altLang="en-US" b="1" dirty="0" smtClean="0">
              <a:solidFill>
                <a:srgbClr val="76B856"/>
              </a:solidFill>
              <a:latin typeface="Arial" charset="0"/>
            </a:endParaRPr>
          </a:p>
          <a:p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dirty="0" err="1">
                <a:solidFill>
                  <a:schemeClr val="tx1"/>
                </a:solidFill>
              </a:rPr>
              <a:t>familie</a:t>
            </a:r>
            <a:r>
              <a:rPr lang="en-US" dirty="0">
                <a:solidFill>
                  <a:schemeClr val="tx1"/>
                </a:solidFill>
              </a:rPr>
              <a:t> van het kind in </a:t>
            </a:r>
            <a:r>
              <a:rPr lang="en-US" dirty="0" err="1">
                <a:solidFill>
                  <a:schemeClr val="tx1"/>
                </a:solidFill>
              </a:rPr>
              <a:t>alle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stappen</a:t>
            </a:r>
            <a:r>
              <a:rPr lang="en-US" dirty="0">
                <a:solidFill>
                  <a:schemeClr val="tx1"/>
                </a:solidFill>
              </a:rPr>
              <a:t> van </a:t>
            </a:r>
            <a:r>
              <a:rPr lang="en-US" dirty="0" err="1">
                <a:solidFill>
                  <a:schemeClr val="tx1"/>
                </a:solidFill>
              </a:rPr>
              <a:t>reintegratie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proces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betrekken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fr-FR" dirty="0" err="1" smtClean="0"/>
              <a:t>Steun</a:t>
            </a:r>
            <a:r>
              <a:rPr lang="fr-FR" dirty="0" smtClean="0"/>
              <a:t> </a:t>
            </a:r>
            <a:r>
              <a:rPr lang="fr-FR" dirty="0"/>
              <a:t>en </a:t>
            </a:r>
            <a:r>
              <a:rPr lang="fr-FR" dirty="0" err="1"/>
              <a:t>bemiddeling</a:t>
            </a:r>
            <a:r>
              <a:rPr lang="fr-FR" dirty="0"/>
              <a:t> </a:t>
            </a:r>
            <a:r>
              <a:rPr lang="fr-FR" dirty="0" err="1"/>
              <a:t>gedurende</a:t>
            </a:r>
            <a:r>
              <a:rPr lang="fr-FR" dirty="0"/>
              <a:t> het </a:t>
            </a:r>
            <a:r>
              <a:rPr lang="fr-FR" i="1" dirty="0" err="1"/>
              <a:t>hele</a:t>
            </a:r>
            <a:r>
              <a:rPr lang="fr-FR" i="1" dirty="0"/>
              <a:t> </a:t>
            </a:r>
            <a:r>
              <a:rPr lang="fr-FR" dirty="0" err="1"/>
              <a:t>proces</a:t>
            </a:r>
            <a:r>
              <a:rPr lang="fr-FR" dirty="0"/>
              <a:t>, </a:t>
            </a:r>
            <a:r>
              <a:rPr lang="fr-FR" dirty="0" err="1"/>
              <a:t>ook</a:t>
            </a:r>
            <a:r>
              <a:rPr lang="fr-FR" dirty="0"/>
              <a:t> </a:t>
            </a:r>
            <a:r>
              <a:rPr lang="fr-FR" dirty="0" err="1" smtClean="0"/>
              <a:t>psycho-sociaal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Voorbereiding</a:t>
            </a:r>
            <a:r>
              <a:rPr lang="fr-FR" dirty="0" smtClean="0"/>
              <a:t> </a:t>
            </a:r>
            <a:r>
              <a:rPr lang="fr-FR" dirty="0"/>
              <a:t>SOS </a:t>
            </a:r>
            <a:r>
              <a:rPr lang="fr-FR" dirty="0" err="1"/>
              <a:t>familie</a:t>
            </a:r>
            <a:r>
              <a:rPr lang="fr-FR" dirty="0"/>
              <a:t> en </a:t>
            </a:r>
            <a:r>
              <a:rPr lang="fr-FR" dirty="0" err="1"/>
              <a:t>biologisch</a:t>
            </a:r>
            <a:r>
              <a:rPr lang="fr-FR" dirty="0"/>
              <a:t> </a:t>
            </a:r>
            <a:r>
              <a:rPr lang="fr-FR" dirty="0" err="1"/>
              <a:t>familie</a:t>
            </a:r>
            <a:r>
              <a:rPr lang="fr-FR" dirty="0"/>
              <a:t> ‘key’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Investeren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chemeClr val="tx1"/>
                </a:solidFill>
              </a:rPr>
              <a:t>kind </a:t>
            </a:r>
            <a:r>
              <a:rPr lang="en-US" i="1" dirty="0" err="1" smtClean="0">
                <a:solidFill>
                  <a:schemeClr val="tx1"/>
                </a:solidFill>
              </a:rPr>
              <a:t>en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familie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fr-FR" dirty="0" err="1" smtClean="0"/>
              <a:t>Omgeving</a:t>
            </a:r>
            <a:r>
              <a:rPr lang="fr-FR" dirty="0" smtClean="0"/>
              <a:t> </a:t>
            </a:r>
            <a:r>
              <a:rPr lang="fr-FR" dirty="0" err="1" smtClean="0"/>
              <a:t>betrekken</a:t>
            </a:r>
            <a:r>
              <a:rPr lang="fr-FR" dirty="0" smtClean="0"/>
              <a:t> </a:t>
            </a:r>
            <a:r>
              <a:rPr lang="fr-FR" dirty="0" err="1"/>
              <a:t>bij</a:t>
            </a:r>
            <a:r>
              <a:rPr lang="fr-FR" dirty="0"/>
              <a:t> het </a:t>
            </a:r>
            <a:r>
              <a:rPr lang="fr-FR" dirty="0" err="1"/>
              <a:t>proces</a:t>
            </a:r>
            <a:r>
              <a:rPr lang="fr-FR" dirty="0"/>
              <a:t> &amp; </a:t>
            </a:r>
            <a:r>
              <a:rPr lang="fr-FR" dirty="0" err="1" smtClean="0"/>
              <a:t>follow</a:t>
            </a:r>
            <a:r>
              <a:rPr lang="fr-FR" dirty="0" smtClean="0"/>
              <a:t>-up</a:t>
            </a:r>
          </a:p>
          <a:p>
            <a:r>
              <a:rPr lang="fr-FR" dirty="0" err="1"/>
              <a:t>Langzaam</a:t>
            </a:r>
            <a:r>
              <a:rPr lang="fr-FR" dirty="0"/>
              <a:t> </a:t>
            </a:r>
            <a:r>
              <a:rPr lang="fr-FR" dirty="0" err="1" smtClean="0"/>
              <a:t>steun</a:t>
            </a:r>
            <a:r>
              <a:rPr lang="fr-FR" dirty="0" smtClean="0"/>
              <a:t> </a:t>
            </a:r>
            <a:r>
              <a:rPr lang="fr-FR" dirty="0" err="1" smtClean="0"/>
              <a:t>afbouwen</a:t>
            </a:r>
            <a:r>
              <a:rPr lang="fr-FR" dirty="0" smtClean="0"/>
              <a:t> na </a:t>
            </a:r>
            <a:r>
              <a:rPr lang="fr-FR" dirty="0" err="1" smtClean="0"/>
              <a:t>reunificatie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sz="2400" dirty="0"/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fr-FR" sz="2400" dirty="0"/>
          </a:p>
          <a:p>
            <a:pPr lvl="0"/>
            <a:endParaRPr lang="en-US" sz="2400" dirty="0"/>
          </a:p>
          <a:p>
            <a:endParaRPr lang="en-US" altLang="en-US" sz="2400" dirty="0" smtClean="0">
              <a:latin typeface="Arial" charset="0"/>
            </a:endParaRPr>
          </a:p>
          <a:p>
            <a:endParaRPr lang="en-US" altLang="en-US" sz="2400" dirty="0">
              <a:latin typeface="Arial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38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Geleerde lessen/voorwaarden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050" y="1331913"/>
            <a:ext cx="8824913" cy="47910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76B856"/>
                </a:solidFill>
              </a:rPr>
              <a:t>Algemeen</a:t>
            </a:r>
            <a:endParaRPr lang="en-US" b="1" dirty="0">
              <a:solidFill>
                <a:srgbClr val="76B856"/>
              </a:solidFill>
            </a:endParaRPr>
          </a:p>
          <a:p>
            <a:r>
              <a:rPr lang="en-US" altLang="en-US" dirty="0" err="1">
                <a:latin typeface="Arial" charset="0"/>
              </a:rPr>
              <a:t>Zorgen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dat</a:t>
            </a:r>
            <a:r>
              <a:rPr lang="en-US" altLang="en-US" dirty="0">
                <a:latin typeface="Arial" charset="0"/>
              </a:rPr>
              <a:t> staff de </a:t>
            </a:r>
            <a:r>
              <a:rPr lang="en-US" altLang="en-US" dirty="0" err="1">
                <a:latin typeface="Arial" charset="0"/>
              </a:rPr>
              <a:t>juiste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kennis</a:t>
            </a:r>
            <a:r>
              <a:rPr lang="en-US" altLang="en-US" dirty="0">
                <a:latin typeface="Arial" charset="0"/>
              </a:rPr>
              <a:t>, attitude </a:t>
            </a:r>
            <a:r>
              <a:rPr lang="en-US" altLang="en-US" dirty="0" err="1">
                <a:latin typeface="Arial" charset="0"/>
              </a:rPr>
              <a:t>en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capaciteiten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hebben</a:t>
            </a:r>
            <a:endParaRPr lang="en-US" altLang="en-US" dirty="0">
              <a:latin typeface="Arial" charset="0"/>
            </a:endParaRPr>
          </a:p>
          <a:p>
            <a:pPr lvl="0"/>
            <a:r>
              <a:rPr lang="en-US" dirty="0" err="1" smtClean="0"/>
              <a:t>Heldere</a:t>
            </a:r>
            <a:r>
              <a:rPr lang="en-US" dirty="0" smtClean="0"/>
              <a:t> </a:t>
            </a:r>
            <a:r>
              <a:rPr lang="en-US" dirty="0" err="1" smtClean="0"/>
              <a:t>richtlijnen</a:t>
            </a:r>
            <a:r>
              <a:rPr lang="en-US" dirty="0" smtClean="0"/>
              <a:t>/tools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fases</a:t>
            </a:r>
            <a:r>
              <a:rPr lang="en-US" dirty="0"/>
              <a:t> van het </a:t>
            </a:r>
            <a:r>
              <a:rPr lang="en-US" dirty="0" err="1"/>
              <a:t>reintegratie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.</a:t>
            </a:r>
          </a:p>
          <a:p>
            <a:r>
              <a:rPr lang="en-US" altLang="en-US" dirty="0" err="1" smtClean="0">
                <a:latin typeface="Arial" charset="0"/>
              </a:rPr>
              <a:t>Zorgen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dat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er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voldoende</a:t>
            </a:r>
            <a:r>
              <a:rPr lang="en-US" altLang="en-US" dirty="0">
                <a:latin typeface="Arial" charset="0"/>
              </a:rPr>
              <a:t> geld is </a:t>
            </a:r>
            <a:r>
              <a:rPr lang="en-US" altLang="en-US" dirty="0" err="1">
                <a:latin typeface="Arial" charset="0"/>
              </a:rPr>
              <a:t>voor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gehele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proces</a:t>
            </a:r>
            <a:endParaRPr lang="en-US" altLang="en-US" dirty="0" smtClean="0">
              <a:latin typeface="Arial" charset="0"/>
            </a:endParaRPr>
          </a:p>
          <a:p>
            <a:r>
              <a:rPr lang="en-US" dirty="0" err="1"/>
              <a:t>Tijdig</a:t>
            </a:r>
            <a:r>
              <a:rPr lang="en-US" dirty="0"/>
              <a:t> </a:t>
            </a:r>
            <a:r>
              <a:rPr lang="en-US" dirty="0" err="1"/>
              <a:t>communiceren</a:t>
            </a:r>
            <a:r>
              <a:rPr lang="en-US" dirty="0"/>
              <a:t> met </a:t>
            </a:r>
            <a:r>
              <a:rPr lang="en-US" dirty="0" err="1"/>
              <a:t>achterban</a:t>
            </a:r>
            <a:r>
              <a:rPr lang="en-US" dirty="0"/>
              <a:t>/</a:t>
            </a:r>
            <a:r>
              <a:rPr lang="en-US" dirty="0" err="1"/>
              <a:t>donoren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64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Vergt aanpassingen op programma en organisatie niveau </a:t>
            </a:r>
          </a:p>
          <a:p>
            <a:r>
              <a:rPr lang="nl-NL" dirty="0" smtClean="0"/>
              <a:t>Vergt aanpassing mind set voor iedereen (kind, ouders, SOS </a:t>
            </a:r>
            <a:r>
              <a:rPr lang="nl-NL" dirty="0" err="1" smtClean="0"/>
              <a:t>staff</a:t>
            </a:r>
            <a:r>
              <a:rPr lang="nl-NL" dirty="0" smtClean="0"/>
              <a:t>) </a:t>
            </a:r>
          </a:p>
          <a:p>
            <a:r>
              <a:rPr lang="nl-NL" dirty="0" smtClean="0"/>
              <a:t>Vergt ook aanpassingen </a:t>
            </a:r>
            <a:r>
              <a:rPr lang="nl-NL" dirty="0" err="1" smtClean="0"/>
              <a:t>mindset</a:t>
            </a:r>
            <a:r>
              <a:rPr lang="nl-NL" dirty="0" smtClean="0"/>
              <a:t> van omgeving (overheden, instanties, </a:t>
            </a:r>
            <a:r>
              <a:rPr lang="nl-NL" dirty="0" err="1" smtClean="0"/>
              <a:t>financierders</a:t>
            </a:r>
            <a:r>
              <a:rPr lang="nl-NL" dirty="0" smtClean="0"/>
              <a:t>/donors)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66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 presentatie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20000"/>
              </a:lnSpc>
              <a:buClr>
                <a:srgbClr val="76B856"/>
              </a:buClr>
              <a:buFont typeface="+mj-lt"/>
              <a:buAutoNum type="arabicPeriod"/>
            </a:pPr>
            <a:r>
              <a:rPr lang="nl-NL" dirty="0"/>
              <a:t>Waarom (toenemende) aandacht voor </a:t>
            </a:r>
            <a:r>
              <a:rPr lang="nl-NL" dirty="0" err="1"/>
              <a:t>reintegratie</a:t>
            </a:r>
            <a:r>
              <a:rPr lang="nl-NL" dirty="0"/>
              <a:t> binnen SOS</a:t>
            </a:r>
            <a:r>
              <a:rPr lang="nl-NL" dirty="0" smtClean="0"/>
              <a:t>?</a:t>
            </a:r>
          </a:p>
          <a:p>
            <a:pPr marL="514350" indent="-514350">
              <a:lnSpc>
                <a:spcPct val="120000"/>
              </a:lnSpc>
              <a:buClr>
                <a:srgbClr val="76B856"/>
              </a:buClr>
              <a:buFont typeface="+mj-lt"/>
              <a:buAutoNum type="arabicPeriod"/>
            </a:pPr>
            <a:endParaRPr lang="nl-NL" dirty="0"/>
          </a:p>
          <a:p>
            <a:pPr marL="514350" indent="-514350">
              <a:lnSpc>
                <a:spcPct val="120000"/>
              </a:lnSpc>
              <a:buClr>
                <a:srgbClr val="76B856"/>
              </a:buClr>
              <a:buFont typeface="+mj-lt"/>
              <a:buAutoNum type="arabicPeriod"/>
            </a:pPr>
            <a:r>
              <a:rPr lang="nl-NL" dirty="0"/>
              <a:t>Wat zijn de uitdagingen? </a:t>
            </a:r>
            <a:endParaRPr lang="nl-NL" dirty="0" smtClean="0"/>
          </a:p>
          <a:p>
            <a:pPr marL="514350" indent="-514350">
              <a:lnSpc>
                <a:spcPct val="120000"/>
              </a:lnSpc>
              <a:buClr>
                <a:srgbClr val="76B856"/>
              </a:buClr>
              <a:buFont typeface="+mj-lt"/>
              <a:buAutoNum type="arabicPeriod"/>
            </a:pPr>
            <a:endParaRPr lang="nl-NL" dirty="0" smtClean="0"/>
          </a:p>
          <a:p>
            <a:pPr marL="514350" indent="-514350">
              <a:lnSpc>
                <a:spcPct val="120000"/>
              </a:lnSpc>
              <a:buClr>
                <a:srgbClr val="76B856"/>
              </a:buClr>
              <a:buFont typeface="+mj-lt"/>
              <a:buAutoNum type="arabicPeriod"/>
            </a:pPr>
            <a:r>
              <a:rPr lang="nl-NL" dirty="0" smtClean="0"/>
              <a:t>Wat </a:t>
            </a:r>
            <a:r>
              <a:rPr lang="nl-NL" dirty="0"/>
              <a:t>hebben we tot nu toe geleerd?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23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r>
              <a:rPr lang="nl-NL" dirty="0" smtClean="0"/>
              <a:t>Dank u wel!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61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 presentatie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20000"/>
              </a:lnSpc>
              <a:buClr>
                <a:srgbClr val="E91F3C"/>
              </a:buClr>
              <a:buFont typeface="+mj-lt"/>
              <a:buAutoNum type="arabicPeriod"/>
            </a:pPr>
            <a:r>
              <a:rPr lang="nl-NL" b="1" dirty="0">
                <a:solidFill>
                  <a:srgbClr val="E91F3C"/>
                </a:solidFill>
              </a:rPr>
              <a:t>Waarom (toenemende) aandacht voor </a:t>
            </a:r>
            <a:r>
              <a:rPr lang="nl-NL" b="1" dirty="0" err="1">
                <a:solidFill>
                  <a:srgbClr val="E91F3C"/>
                </a:solidFill>
              </a:rPr>
              <a:t>reintegratie</a:t>
            </a:r>
            <a:r>
              <a:rPr lang="nl-NL" b="1" dirty="0">
                <a:solidFill>
                  <a:srgbClr val="E91F3C"/>
                </a:solidFill>
              </a:rPr>
              <a:t> binnen SOS?</a:t>
            </a:r>
          </a:p>
          <a:p>
            <a:pPr marL="514350" indent="-514350">
              <a:lnSpc>
                <a:spcPct val="120000"/>
              </a:lnSpc>
              <a:buClr>
                <a:srgbClr val="E91F3C"/>
              </a:buClr>
              <a:buFont typeface="+mj-lt"/>
              <a:buAutoNum type="arabicPeriod"/>
            </a:pPr>
            <a:endParaRPr lang="nl-NL" dirty="0" smtClean="0"/>
          </a:p>
          <a:p>
            <a:pPr marL="514350" indent="-514350">
              <a:lnSpc>
                <a:spcPct val="120000"/>
              </a:lnSpc>
              <a:buClr>
                <a:srgbClr val="E91F3C"/>
              </a:buClr>
              <a:buFont typeface="+mj-lt"/>
              <a:buAutoNum type="arabicPeriod"/>
            </a:pPr>
            <a:r>
              <a:rPr lang="nl-NL" dirty="0" smtClean="0"/>
              <a:t>Wat </a:t>
            </a:r>
            <a:r>
              <a:rPr lang="nl-NL" dirty="0"/>
              <a:t>zijn de uitdagingen? </a:t>
            </a:r>
            <a:endParaRPr lang="nl-NL" dirty="0" smtClean="0"/>
          </a:p>
          <a:p>
            <a:pPr marL="514350" indent="-514350">
              <a:lnSpc>
                <a:spcPct val="120000"/>
              </a:lnSpc>
              <a:buClr>
                <a:srgbClr val="E91F3C"/>
              </a:buClr>
              <a:buFont typeface="+mj-lt"/>
              <a:buAutoNum type="arabicPeriod"/>
            </a:pPr>
            <a:endParaRPr lang="nl-NL" dirty="0" smtClean="0"/>
          </a:p>
          <a:p>
            <a:pPr marL="514350" indent="-514350">
              <a:lnSpc>
                <a:spcPct val="120000"/>
              </a:lnSpc>
              <a:buClr>
                <a:srgbClr val="E91F3C"/>
              </a:buClr>
              <a:buFont typeface="+mj-lt"/>
              <a:buAutoNum type="arabicPeriod"/>
            </a:pPr>
            <a:r>
              <a:rPr lang="nl-NL" dirty="0" smtClean="0"/>
              <a:t>Wat </a:t>
            </a:r>
            <a:r>
              <a:rPr lang="nl-NL" dirty="0"/>
              <a:t>hebben we tot nu toe geleerd?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25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</a:t>
            </a:r>
            <a:r>
              <a:rPr lang="nl-NL" dirty="0" err="1" smtClean="0"/>
              <a:t>reintegratie</a:t>
            </a:r>
            <a:r>
              <a:rPr lang="nl-NL" dirty="0" smtClean="0"/>
              <a:t> eigenlijk?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E91F3C"/>
              </a:buClr>
            </a:pPr>
            <a:r>
              <a:rPr lang="nl-NL" dirty="0" smtClean="0"/>
              <a:t>Een proces (</a:t>
            </a:r>
            <a:r>
              <a:rPr lang="nl-NL" dirty="0" err="1" smtClean="0"/>
              <a:t>reintegratie</a:t>
            </a:r>
            <a:r>
              <a:rPr lang="nl-NL" dirty="0" smtClean="0"/>
              <a:t>), </a:t>
            </a:r>
            <a:r>
              <a:rPr lang="nl-NL" dirty="0"/>
              <a:t>niet het moment van </a:t>
            </a:r>
            <a:r>
              <a:rPr lang="nl-NL" dirty="0" smtClean="0"/>
              <a:t>hereniging (</a:t>
            </a:r>
            <a:r>
              <a:rPr lang="nl-NL" dirty="0" err="1" smtClean="0"/>
              <a:t>reunificatie</a:t>
            </a:r>
            <a:r>
              <a:rPr lang="nl-NL" dirty="0" smtClean="0"/>
              <a:t>)</a:t>
            </a:r>
            <a:endParaRPr lang="nl-NL" dirty="0"/>
          </a:p>
          <a:p>
            <a:pPr>
              <a:buClr>
                <a:srgbClr val="E91F3C"/>
              </a:buClr>
            </a:pPr>
            <a:r>
              <a:rPr lang="nl-NL" dirty="0" smtClean="0"/>
              <a:t>Verschillende stappen: beoordelen – voorbereiding – hereniging - opvolging</a:t>
            </a:r>
          </a:p>
          <a:p>
            <a:pPr>
              <a:buClr>
                <a:srgbClr val="E91F3C"/>
              </a:buClr>
            </a:pPr>
            <a:r>
              <a:rPr lang="nl-NL" dirty="0" smtClean="0"/>
              <a:t>Geen doel op zich</a:t>
            </a:r>
            <a:endParaRPr lang="nl-NL" dirty="0"/>
          </a:p>
          <a:p>
            <a:pPr>
              <a:buClr>
                <a:srgbClr val="E91F3C"/>
              </a:buClr>
            </a:pPr>
            <a:r>
              <a:rPr lang="nl-NL" dirty="0" smtClean="0"/>
              <a:t>Je kan geen tijd stellen aan </a:t>
            </a:r>
            <a:r>
              <a:rPr lang="nl-NL" dirty="0" err="1" smtClean="0"/>
              <a:t>reintegratie</a:t>
            </a:r>
            <a:endParaRPr lang="nl-NL" dirty="0"/>
          </a:p>
          <a:p>
            <a:pPr>
              <a:buClr>
                <a:srgbClr val="E91F3C"/>
              </a:buClr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802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de aandacht voor </a:t>
            </a:r>
            <a:r>
              <a:rPr lang="nl-NL" dirty="0" err="1" smtClean="0"/>
              <a:t>reintegratie</a:t>
            </a:r>
            <a:r>
              <a:rPr lang="nl-NL" dirty="0" smtClean="0"/>
              <a:t>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8113" y="1474788"/>
            <a:ext cx="8823325" cy="479107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Onderdeel van kijken naar </a:t>
            </a:r>
            <a:r>
              <a:rPr lang="nl-NL" i="1" dirty="0"/>
              <a:t>noodzaak voor </a:t>
            </a:r>
            <a:r>
              <a:rPr lang="nl-NL" dirty="0" smtClean="0"/>
              <a:t>zorg:</a:t>
            </a:r>
          </a:p>
          <a:p>
            <a:pPr lvl="1">
              <a:buClr>
                <a:srgbClr val="E91F3C"/>
              </a:buClr>
              <a:buFont typeface="Wingdings" panose="05000000000000000000" pitchFamily="2" charset="2"/>
              <a:buChar char="ü"/>
            </a:pPr>
            <a:r>
              <a:rPr lang="nl-NL" sz="2800" b="1" dirty="0" smtClean="0"/>
              <a:t>Familie</a:t>
            </a:r>
            <a:r>
              <a:rPr lang="nl-NL" sz="2800" dirty="0" smtClean="0"/>
              <a:t> </a:t>
            </a:r>
            <a:r>
              <a:rPr lang="nl-NL" sz="2800" dirty="0"/>
              <a:t>beste plek voor kind</a:t>
            </a:r>
          </a:p>
          <a:p>
            <a:pPr lvl="1">
              <a:buClr>
                <a:srgbClr val="E91F3C"/>
              </a:buClr>
              <a:buFont typeface="Wingdings" panose="05000000000000000000" pitchFamily="2" charset="2"/>
              <a:buChar char="ü"/>
            </a:pPr>
            <a:r>
              <a:rPr lang="nl-NL" sz="2800" dirty="0"/>
              <a:t>Opvang in de familie en </a:t>
            </a:r>
            <a:r>
              <a:rPr lang="nl-NL" sz="2800" b="1" dirty="0"/>
              <a:t>ondersteuning op familie niveau</a:t>
            </a:r>
            <a:r>
              <a:rPr lang="nl-NL" sz="2800" dirty="0"/>
              <a:t> waar mogelijk</a:t>
            </a:r>
          </a:p>
          <a:p>
            <a:pPr lvl="1">
              <a:buClr>
                <a:srgbClr val="E91F3C"/>
              </a:buClr>
              <a:buFont typeface="Wingdings" panose="05000000000000000000" pitchFamily="2" charset="2"/>
              <a:buChar char="ü"/>
            </a:pPr>
            <a:r>
              <a:rPr lang="nl-NL" sz="2800" dirty="0" smtClean="0"/>
              <a:t>Zorg </a:t>
            </a:r>
            <a:r>
              <a:rPr lang="nl-NL" sz="2800" i="1" dirty="0" smtClean="0"/>
              <a:t>alleen </a:t>
            </a:r>
            <a:r>
              <a:rPr lang="nl-NL" sz="2800" dirty="0" smtClean="0"/>
              <a:t>als </a:t>
            </a:r>
            <a:r>
              <a:rPr lang="nl-NL" sz="2800" b="1" dirty="0" smtClean="0"/>
              <a:t>noodzakelijk</a:t>
            </a:r>
          </a:p>
          <a:p>
            <a:pPr lvl="1">
              <a:buClr>
                <a:srgbClr val="E91F3C"/>
              </a:buClr>
              <a:buFont typeface="Wingdings" panose="05000000000000000000" pitchFamily="2" charset="2"/>
              <a:buChar char="ü"/>
            </a:pPr>
            <a:r>
              <a:rPr lang="nl-NL" sz="2800" dirty="0" smtClean="0"/>
              <a:t>Zorg </a:t>
            </a:r>
            <a:r>
              <a:rPr lang="nl-NL" sz="2800" dirty="0"/>
              <a:t>moet </a:t>
            </a:r>
            <a:r>
              <a:rPr lang="nl-NL" sz="2800" b="1" dirty="0"/>
              <a:t>laatste optie</a:t>
            </a:r>
            <a:r>
              <a:rPr lang="nl-NL" sz="2800" dirty="0"/>
              <a:t> zijn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5547513"/>
            <a:ext cx="6898171" cy="115808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37" y="4410076"/>
            <a:ext cx="2189316" cy="18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de aandacht voor </a:t>
            </a:r>
            <a:r>
              <a:rPr lang="nl-NL" dirty="0" err="1" smtClean="0"/>
              <a:t>reintegratie</a:t>
            </a:r>
            <a:r>
              <a:rPr lang="nl-NL" dirty="0" smtClean="0"/>
              <a:t>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8113" y="1474788"/>
            <a:ext cx="8823325" cy="4791075"/>
          </a:xfrm>
        </p:spPr>
        <p:txBody>
          <a:bodyPr/>
          <a:lstStyle/>
          <a:p>
            <a:pPr marL="0" indent="0">
              <a:buNone/>
            </a:pPr>
            <a:endParaRPr lang="nl-NL" sz="2400" dirty="0" smtClean="0"/>
          </a:p>
          <a:p>
            <a:pPr>
              <a:buClr>
                <a:srgbClr val="E91F3C"/>
              </a:buClr>
            </a:pPr>
            <a:r>
              <a:rPr lang="nl-NL" dirty="0"/>
              <a:t>Noodzaak </a:t>
            </a:r>
            <a:r>
              <a:rPr lang="nl-NL" dirty="0" smtClean="0"/>
              <a:t>van </a:t>
            </a:r>
            <a:r>
              <a:rPr lang="nl-NL" dirty="0"/>
              <a:t>belang bij aanvang </a:t>
            </a:r>
            <a:r>
              <a:rPr lang="nl-NL" dirty="0" smtClean="0"/>
              <a:t>maar ook</a:t>
            </a:r>
            <a:r>
              <a:rPr lang="nl-NL" i="1" dirty="0" smtClean="0"/>
              <a:t> </a:t>
            </a:r>
            <a:r>
              <a:rPr lang="nl-NL" i="1" dirty="0"/>
              <a:t>gedurende </a:t>
            </a:r>
            <a:r>
              <a:rPr lang="nl-NL" dirty="0"/>
              <a:t>zorg</a:t>
            </a:r>
          </a:p>
          <a:p>
            <a:pPr>
              <a:buClr>
                <a:srgbClr val="E91F3C"/>
              </a:buClr>
            </a:pPr>
            <a:r>
              <a:rPr lang="nl-NL" dirty="0" smtClean="0"/>
              <a:t>Noodzaak </a:t>
            </a:r>
            <a:r>
              <a:rPr lang="nl-NL" dirty="0"/>
              <a:t>kan veranderen nadat de kind in zorg zit</a:t>
            </a:r>
          </a:p>
          <a:p>
            <a:pPr lvl="1">
              <a:buClr>
                <a:srgbClr val="E91F3C"/>
              </a:buClr>
              <a:buFont typeface="Wingdings" panose="05000000000000000000" pitchFamily="2" charset="2"/>
              <a:buChar char="ü"/>
            </a:pPr>
            <a:r>
              <a:rPr lang="nl-NL" sz="2800" dirty="0"/>
              <a:t>Situatie kind en familie kan veranderen</a:t>
            </a:r>
          </a:p>
          <a:p>
            <a:pPr lvl="1">
              <a:buClr>
                <a:srgbClr val="E91F3C"/>
              </a:buClr>
              <a:buFont typeface="Wingdings" panose="05000000000000000000" pitchFamily="2" charset="2"/>
              <a:buChar char="ü"/>
            </a:pPr>
            <a:r>
              <a:rPr lang="nl-NL" sz="2800" dirty="0"/>
              <a:t>Ondersteuning aan de familie</a:t>
            </a:r>
          </a:p>
          <a:p>
            <a:pPr>
              <a:buClr>
                <a:srgbClr val="E91F3C"/>
              </a:buClr>
            </a:pPr>
            <a:r>
              <a:rPr lang="nl-NL" dirty="0" smtClean="0"/>
              <a:t>Als de noodzaak er niet meer is -&gt; </a:t>
            </a:r>
            <a:r>
              <a:rPr lang="nl-NL" dirty="0" err="1" smtClean="0"/>
              <a:t>reintegratie</a:t>
            </a:r>
            <a:endParaRPr lang="nl-NL" dirty="0" smtClean="0"/>
          </a:p>
          <a:p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32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relevant voor SOS?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E91F3C"/>
              </a:buClr>
            </a:pPr>
            <a:r>
              <a:rPr lang="nl-NL" dirty="0" smtClean="0"/>
              <a:t>SOS houdt zich bezig met doelgroep kinderen zonder adequate ouderlijke zorg.</a:t>
            </a:r>
          </a:p>
          <a:p>
            <a:pPr>
              <a:buClr>
                <a:srgbClr val="E91F3C"/>
              </a:buClr>
            </a:pPr>
            <a:r>
              <a:rPr lang="nl-NL" dirty="0" smtClean="0"/>
              <a:t>Afwezigheid, stabiliteit, kwaliteit</a:t>
            </a:r>
          </a:p>
          <a:p>
            <a:pPr>
              <a:buClr>
                <a:srgbClr val="E91F3C"/>
              </a:buClr>
            </a:pPr>
            <a:r>
              <a:rPr lang="nl-NL" dirty="0" smtClean="0"/>
              <a:t>Doel is om hun ‘zorg situatie’ zo goed mogelijk te verbeteren:</a:t>
            </a:r>
          </a:p>
          <a:p>
            <a:pPr lvl="1">
              <a:buClr>
                <a:srgbClr val="E91F3C"/>
              </a:buClr>
              <a:buFont typeface="Wingdings" panose="05000000000000000000" pitchFamily="2" charset="2"/>
              <a:buChar char="ü"/>
            </a:pPr>
            <a:r>
              <a:rPr lang="nl-NL" dirty="0" smtClean="0"/>
              <a:t>Ondersteuning </a:t>
            </a:r>
            <a:r>
              <a:rPr lang="nl-NL" dirty="0"/>
              <a:t>gezinnen </a:t>
            </a:r>
          </a:p>
          <a:p>
            <a:pPr lvl="1">
              <a:buClr>
                <a:srgbClr val="E91F3C"/>
              </a:buClr>
              <a:buFont typeface="Wingdings" panose="05000000000000000000" pitchFamily="2" charset="2"/>
              <a:buChar char="ü"/>
            </a:pPr>
            <a:r>
              <a:rPr lang="nl-NL" dirty="0" smtClean="0"/>
              <a:t>Bieden van ‘alternatieve zorg’ (SOS families)</a:t>
            </a:r>
          </a:p>
          <a:p>
            <a:pPr marL="342900" lvl="1" indent="-342900">
              <a:buClr>
                <a:srgbClr val="E91F3C"/>
              </a:buClr>
              <a:buFont typeface="Wingdings" pitchFamily="2" charset="2"/>
              <a:buChar char="§"/>
            </a:pPr>
            <a:r>
              <a:rPr lang="nl-NL" sz="2800" dirty="0">
                <a:solidFill>
                  <a:srgbClr val="262626"/>
                </a:solidFill>
                <a:cs typeface="ＭＳ Ｐゴシック" pitchFamily="30" charset="-128"/>
              </a:rPr>
              <a:t>Dit doen in meest geschikte </a:t>
            </a:r>
            <a:r>
              <a:rPr lang="nl-NL" sz="2800" dirty="0" smtClean="0">
                <a:solidFill>
                  <a:srgbClr val="262626"/>
                </a:solidFill>
                <a:cs typeface="ＭＳ Ｐゴシック" pitchFamily="30" charset="-128"/>
              </a:rPr>
              <a:t>omgeving voor het kind.</a:t>
            </a:r>
          </a:p>
          <a:p>
            <a:pPr marL="0" lvl="1" indent="0">
              <a:buClr>
                <a:srgbClr val="EC7404"/>
              </a:buClr>
              <a:buNone/>
            </a:pPr>
            <a:endParaRPr lang="nl-NL" sz="2800" dirty="0">
              <a:solidFill>
                <a:srgbClr val="262626"/>
              </a:solidFill>
              <a:cs typeface="ＭＳ Ｐゴシック" pitchFamily="30" charset="-128"/>
            </a:endParaRPr>
          </a:p>
          <a:p>
            <a:pPr marL="457200" lvl="1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26566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nu meer aandacht voor </a:t>
            </a:r>
            <a:r>
              <a:rPr lang="nl-NL" dirty="0" err="1" smtClean="0"/>
              <a:t>reintegratie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181100" y="1406855"/>
            <a:ext cx="8824913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404"/>
              </a:buClr>
              <a:buFont typeface="Wingdings" pitchFamily="2" charset="2"/>
              <a:buChar char="§"/>
              <a:defRPr sz="2800" kern="1200">
                <a:solidFill>
                  <a:srgbClr val="262626"/>
                </a:solidFill>
                <a:latin typeface="Arial"/>
                <a:ea typeface="ＭＳ Ｐゴシック" pitchFamily="30" charset="-128"/>
                <a:cs typeface="ＭＳ Ｐゴシック" pitchFamily="3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Pct val="130000"/>
              <a:buFont typeface="Arial" charset="0"/>
              <a:buChar char="•"/>
              <a:defRPr sz="2600" kern="1200">
                <a:solidFill>
                  <a:srgbClr val="404040"/>
                </a:solidFill>
                <a:latin typeface="Arial"/>
                <a:ea typeface="ＭＳ Ｐゴシック" pitchFamily="30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6B856"/>
              </a:buClr>
              <a:buSzPct val="85000"/>
              <a:buFont typeface="Wingdings" pitchFamily="2" charset="2"/>
              <a:buChar char="§"/>
              <a:defRPr sz="2400" kern="1200">
                <a:solidFill>
                  <a:srgbClr val="404040"/>
                </a:solidFill>
                <a:latin typeface="Arial"/>
                <a:ea typeface="ＭＳ Ｐゴシック" pitchFamily="30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74361"/>
              </a:buClr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Arial"/>
                <a:ea typeface="ＭＳ Ｐゴシック" pitchFamily="30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Font typeface="Arial" charset="0"/>
              <a:buChar char="»"/>
              <a:defRPr sz="2000" kern="1200">
                <a:solidFill>
                  <a:srgbClr val="7F7F7F"/>
                </a:solidFill>
                <a:latin typeface="Arial"/>
                <a:ea typeface="ＭＳ Ｐゴシック" pitchFamily="30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E91F3C"/>
              </a:buClr>
              <a:buFont typeface="+mj-lt"/>
              <a:buAutoNum type="arabicPeriod"/>
            </a:pPr>
            <a:r>
              <a:rPr lang="nl-NL" b="1" dirty="0" smtClean="0">
                <a:solidFill>
                  <a:schemeClr val="tx1"/>
                </a:solidFill>
              </a:rPr>
              <a:t>T</a:t>
            </a:r>
            <a:r>
              <a:rPr lang="nl-NL" b="1" dirty="0">
                <a:solidFill>
                  <a:schemeClr val="tx1"/>
                </a:solidFill>
              </a:rPr>
              <a:t>oenem</a:t>
            </a:r>
            <a:r>
              <a:rPr lang="nl-NL" b="1" dirty="0" smtClean="0">
                <a:solidFill>
                  <a:schemeClr val="tx1"/>
                </a:solidFill>
              </a:rPr>
              <a:t>end inzicht in noodzaak</a:t>
            </a:r>
          </a:p>
          <a:p>
            <a:pPr marL="514350" indent="-514350">
              <a:buClr>
                <a:srgbClr val="E91F3C"/>
              </a:buClr>
              <a:buFont typeface="+mj-lt"/>
              <a:buAutoNum type="arabicPeriod"/>
            </a:pPr>
            <a:endParaRPr lang="nl-NL" b="1" dirty="0" smtClean="0">
              <a:solidFill>
                <a:schemeClr val="tx1"/>
              </a:solidFill>
            </a:endParaRPr>
          </a:p>
          <a:p>
            <a:pPr marL="514350" indent="-514350">
              <a:buClr>
                <a:srgbClr val="E91F3C"/>
              </a:buClr>
              <a:buFont typeface="+mj-lt"/>
              <a:buAutoNum type="arabicPeriod"/>
            </a:pPr>
            <a:r>
              <a:rPr lang="nl-NL" b="1" dirty="0" smtClean="0">
                <a:solidFill>
                  <a:schemeClr val="tx1"/>
                </a:solidFill>
              </a:rPr>
              <a:t>Doelgroep SOS divers(er) en veranderlijk:</a:t>
            </a:r>
          </a:p>
          <a:p>
            <a:pPr lvl="1">
              <a:buClrTx/>
            </a:pPr>
            <a:r>
              <a:rPr lang="nl-NL" dirty="0"/>
              <a:t>Diverse regio’s, </a:t>
            </a:r>
            <a:r>
              <a:rPr lang="nl-NL" dirty="0" smtClean="0"/>
              <a:t>diverse problematiek</a:t>
            </a:r>
          </a:p>
          <a:p>
            <a:pPr lvl="1">
              <a:buClrTx/>
            </a:pPr>
            <a:r>
              <a:rPr lang="nl-NL" dirty="0"/>
              <a:t>Veranderlijkheid situatie kind en familie </a:t>
            </a:r>
          </a:p>
          <a:p>
            <a:pPr lvl="1">
              <a:buClrTx/>
            </a:pPr>
            <a:r>
              <a:rPr lang="nl-NL" dirty="0" smtClean="0"/>
              <a:t>Meer gevarieerde behoefte aan zorg (kort, midden)</a:t>
            </a:r>
          </a:p>
          <a:p>
            <a:pPr lvl="1">
              <a:buClrTx/>
            </a:pPr>
            <a:r>
              <a:rPr lang="nl-NL" dirty="0" smtClean="0"/>
              <a:t>Kinderen voor verkeerde redenen in de zorg </a:t>
            </a:r>
          </a:p>
          <a:p>
            <a:pPr lvl="1">
              <a:buClrTx/>
            </a:pPr>
            <a:endParaRPr lang="nl-NL" dirty="0"/>
          </a:p>
          <a:p>
            <a:endParaRPr lang="nl-NL" dirty="0" smtClean="0"/>
          </a:p>
          <a:p>
            <a:pPr marL="457200" lvl="1" indent="0">
              <a:buClr>
                <a:srgbClr val="76B856"/>
              </a:buCl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47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Toenemende aandacht binnen SOS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9700" y="1340697"/>
            <a:ext cx="8824913" cy="4506912"/>
          </a:xfrm>
        </p:spPr>
        <p:txBody>
          <a:bodyPr/>
          <a:lstStyle/>
          <a:p>
            <a:pPr marL="514350" indent="-514350">
              <a:buClr>
                <a:srgbClr val="E91F3C"/>
              </a:buClr>
              <a:buFont typeface="+mj-lt"/>
              <a:buAutoNum type="arabicPeriod" startAt="3"/>
            </a:pPr>
            <a:r>
              <a:rPr lang="nl-NL" b="1" dirty="0"/>
              <a:t>Inzicht in impact op kinderen</a:t>
            </a:r>
          </a:p>
          <a:p>
            <a:pPr lvl="1">
              <a:buClrTx/>
            </a:pPr>
            <a:r>
              <a:rPr lang="nl-NL" dirty="0"/>
              <a:t>De beperkingen SOS zorgmodel</a:t>
            </a:r>
          </a:p>
          <a:p>
            <a:pPr lvl="1">
              <a:buClrTx/>
            </a:pPr>
            <a:r>
              <a:rPr lang="nl-NL" dirty="0"/>
              <a:t>Stabiliteit zorg </a:t>
            </a:r>
            <a:r>
              <a:rPr lang="nl-NL" dirty="0" err="1"/>
              <a:t>vs</a:t>
            </a:r>
            <a:r>
              <a:rPr lang="nl-NL" dirty="0"/>
              <a:t> terugkeer gezin </a:t>
            </a:r>
          </a:p>
          <a:p>
            <a:pPr lvl="1">
              <a:buClrTx/>
            </a:pPr>
            <a:r>
              <a:rPr lang="nl-NL" dirty="0"/>
              <a:t>De positieve effecten van </a:t>
            </a:r>
            <a:r>
              <a:rPr lang="nl-NL" dirty="0" err="1"/>
              <a:t>reintegratie</a:t>
            </a:r>
            <a:endParaRPr lang="nl-NL" dirty="0"/>
          </a:p>
          <a:p>
            <a:pPr marL="514350" indent="-514350">
              <a:buClr>
                <a:srgbClr val="E91F3C"/>
              </a:buClr>
              <a:buFont typeface="+mj-lt"/>
              <a:buAutoNum type="arabicPeriod" startAt="3"/>
            </a:pPr>
            <a:endParaRPr lang="nl-NL" b="1" dirty="0" smtClean="0"/>
          </a:p>
          <a:p>
            <a:pPr marL="514350" indent="-514350">
              <a:buClr>
                <a:srgbClr val="E91F3C"/>
              </a:buClr>
              <a:buFont typeface="+mj-lt"/>
              <a:buAutoNum type="arabicPeriod" startAt="3"/>
            </a:pPr>
            <a:r>
              <a:rPr lang="nl-NL" b="1" dirty="0" smtClean="0"/>
              <a:t>Wetgeving </a:t>
            </a:r>
            <a:r>
              <a:rPr lang="nl-NL" b="1" dirty="0"/>
              <a:t>in veel regio’s </a:t>
            </a:r>
            <a:r>
              <a:rPr lang="nl-NL" dirty="0" smtClean="0"/>
              <a:t>(‘</a:t>
            </a:r>
            <a:r>
              <a:rPr lang="nl-NL" dirty="0" err="1" smtClean="0"/>
              <a:t>government</a:t>
            </a:r>
            <a:r>
              <a:rPr lang="nl-NL" dirty="0" smtClean="0"/>
              <a:t> </a:t>
            </a:r>
            <a:r>
              <a:rPr lang="nl-NL" dirty="0"/>
              <a:t>led </a:t>
            </a:r>
            <a:r>
              <a:rPr lang="nl-NL" dirty="0" err="1" smtClean="0"/>
              <a:t>De-I</a:t>
            </a:r>
            <a:r>
              <a:rPr lang="nl-NL" dirty="0" smtClean="0"/>
              <a:t>’)</a:t>
            </a:r>
          </a:p>
          <a:p>
            <a:pPr marL="514350" indent="-514350">
              <a:buClr>
                <a:srgbClr val="E91F3C"/>
              </a:buClr>
              <a:buFont typeface="+mj-lt"/>
              <a:buAutoNum type="arabicPeriod" startAt="3"/>
            </a:pPr>
            <a:endParaRPr lang="nl-NL" dirty="0"/>
          </a:p>
          <a:p>
            <a:pPr marL="514350" indent="-514350">
              <a:buClr>
                <a:srgbClr val="E91F3C"/>
              </a:buClr>
              <a:buFont typeface="+mj-lt"/>
              <a:buAutoNum type="arabicPeriod" startAt="3"/>
            </a:pPr>
            <a:r>
              <a:rPr lang="nl-NL" b="1" dirty="0" smtClean="0">
                <a:solidFill>
                  <a:schemeClr val="tx1"/>
                </a:solidFill>
              </a:rPr>
              <a:t>Praktische overwegingen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Kosten </a:t>
            </a:r>
            <a:r>
              <a:rPr lang="nl-NL" dirty="0">
                <a:solidFill>
                  <a:schemeClr val="tx1"/>
                </a:solidFill>
              </a:rPr>
              <a:t>en bereik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Vrijmaken</a:t>
            </a:r>
            <a:r>
              <a:rPr lang="en-US" dirty="0">
                <a:solidFill>
                  <a:schemeClr val="tx1"/>
                </a:solidFill>
              </a:rPr>
              <a:t> van </a:t>
            </a:r>
            <a:r>
              <a:rPr lang="en-US" dirty="0" err="1">
                <a:solidFill>
                  <a:schemeClr val="tx1"/>
                </a:solidFill>
              </a:rPr>
              <a:t>plekken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verkleinen</a:t>
            </a:r>
            <a:r>
              <a:rPr lang="en-US" dirty="0">
                <a:solidFill>
                  <a:schemeClr val="tx1"/>
                </a:solidFill>
              </a:rPr>
              <a:t> families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71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UB2e15BCkGucdGzl9Co1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.BWZjGPUCXZiQ3TqoqU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koUmTZf0uD8MtiM1Pne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9KAsq9s9UaDWigyQnQqw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EGksz.vEmxHeRh91uGO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Office-Design">
  <a:themeElements>
    <a:clrScheme name="2_Office-Design 3">
      <a:dk1>
        <a:srgbClr val="262626"/>
      </a:dk1>
      <a:lt1>
        <a:srgbClr val="FFFFFF"/>
      </a:lt1>
      <a:dk2>
        <a:srgbClr val="009EE0"/>
      </a:dk2>
      <a:lt2>
        <a:srgbClr val="EEECE1"/>
      </a:lt2>
      <a:accent1>
        <a:srgbClr val="009EE0"/>
      </a:accent1>
      <a:accent2>
        <a:srgbClr val="EC7404"/>
      </a:accent2>
      <a:accent3>
        <a:srgbClr val="FFFFFF"/>
      </a:accent3>
      <a:accent4>
        <a:srgbClr val="1F1F1F"/>
      </a:accent4>
      <a:accent5>
        <a:srgbClr val="AACCED"/>
      </a:accent5>
      <a:accent6>
        <a:srgbClr val="D66803"/>
      </a:accent6>
      <a:hlink>
        <a:srgbClr val="76B856"/>
      </a:hlink>
      <a:folHlink>
        <a:srgbClr val="E743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-Design 2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-Design 3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76B856"/>
        </a:hlink>
        <a:folHlink>
          <a:srgbClr val="E743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-Design">
  <a:themeElements>
    <a:clrScheme name="SOS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CC5ED"/>
      </a:accent1>
      <a:accent2>
        <a:srgbClr val="E74361"/>
      </a:accent2>
      <a:accent3>
        <a:srgbClr val="76B856"/>
      </a:accent3>
      <a:accent4>
        <a:srgbClr val="EC7404"/>
      </a:accent4>
      <a:accent5>
        <a:srgbClr val="868889"/>
      </a:accent5>
      <a:accent6>
        <a:srgbClr val="000000"/>
      </a:accent6>
      <a:hlink>
        <a:srgbClr val="5CC5ED"/>
      </a:hlink>
      <a:folHlink>
        <a:srgbClr val="5CC5E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6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Design 2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Design 3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76B856"/>
        </a:hlink>
        <a:folHlink>
          <a:srgbClr val="E743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ffice-Design">
  <a:themeElements>
    <a:clrScheme name="SOS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CC5ED"/>
      </a:accent1>
      <a:accent2>
        <a:srgbClr val="E74361"/>
      </a:accent2>
      <a:accent3>
        <a:srgbClr val="76B856"/>
      </a:accent3>
      <a:accent4>
        <a:srgbClr val="EC7404"/>
      </a:accent4>
      <a:accent5>
        <a:srgbClr val="868889"/>
      </a:accent5>
      <a:accent6>
        <a:srgbClr val="000000"/>
      </a:accent6>
      <a:hlink>
        <a:srgbClr val="5CC5ED"/>
      </a:hlink>
      <a:folHlink>
        <a:srgbClr val="5CC5E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6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Design 2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Design 3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76B856"/>
        </a:hlink>
        <a:folHlink>
          <a:srgbClr val="E743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Office-Design">
  <a:themeElements>
    <a:clrScheme name="1_Office-Design 3">
      <a:dk1>
        <a:srgbClr val="262626"/>
      </a:dk1>
      <a:lt1>
        <a:srgbClr val="FFFFFF"/>
      </a:lt1>
      <a:dk2>
        <a:srgbClr val="009EE0"/>
      </a:dk2>
      <a:lt2>
        <a:srgbClr val="EEECE1"/>
      </a:lt2>
      <a:accent1>
        <a:srgbClr val="009EE0"/>
      </a:accent1>
      <a:accent2>
        <a:srgbClr val="EC7404"/>
      </a:accent2>
      <a:accent3>
        <a:srgbClr val="FFFFFF"/>
      </a:accent3>
      <a:accent4>
        <a:srgbClr val="1F1F1F"/>
      </a:accent4>
      <a:accent5>
        <a:srgbClr val="AACCED"/>
      </a:accent5>
      <a:accent6>
        <a:srgbClr val="D66803"/>
      </a:accent6>
      <a:hlink>
        <a:srgbClr val="76B856"/>
      </a:hlink>
      <a:folHlink>
        <a:srgbClr val="E743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2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3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76B856"/>
        </a:hlink>
        <a:folHlink>
          <a:srgbClr val="E743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Office-Design">
  <a:themeElements>
    <a:clrScheme name="6_Office-Design 3">
      <a:dk1>
        <a:srgbClr val="262626"/>
      </a:dk1>
      <a:lt1>
        <a:srgbClr val="FFFFFF"/>
      </a:lt1>
      <a:dk2>
        <a:srgbClr val="009EE0"/>
      </a:dk2>
      <a:lt2>
        <a:srgbClr val="EEECE1"/>
      </a:lt2>
      <a:accent1>
        <a:srgbClr val="009EE0"/>
      </a:accent1>
      <a:accent2>
        <a:srgbClr val="EC7404"/>
      </a:accent2>
      <a:accent3>
        <a:srgbClr val="FFFFFF"/>
      </a:accent3>
      <a:accent4>
        <a:srgbClr val="1F1F1F"/>
      </a:accent4>
      <a:accent5>
        <a:srgbClr val="AACCED"/>
      </a:accent5>
      <a:accent6>
        <a:srgbClr val="D66803"/>
      </a:accent6>
      <a:hlink>
        <a:srgbClr val="76B856"/>
      </a:hlink>
      <a:folHlink>
        <a:srgbClr val="E743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6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Design 2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Design 3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76B856"/>
        </a:hlink>
        <a:folHlink>
          <a:srgbClr val="E743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0_Office-Design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CC5ED"/>
      </a:accent1>
      <a:accent2>
        <a:srgbClr val="E74361"/>
      </a:accent2>
      <a:accent3>
        <a:srgbClr val="76B856"/>
      </a:accent3>
      <a:accent4>
        <a:srgbClr val="EC7404"/>
      </a:accent4>
      <a:accent5>
        <a:srgbClr val="868889"/>
      </a:accent5>
      <a:accent6>
        <a:srgbClr val="000000"/>
      </a:accent6>
      <a:hlink>
        <a:srgbClr val="0070C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rgbClr val="009EE0"/>
          </a:solidFill>
        </a:ln>
        <a:effectLst/>
      </a:spPr>
      <a:bodyPr rtlCol="0" anchor="ctr"/>
      <a:lstStyle>
        <a:defPPr algn="ctr">
          <a:defRPr sz="1600" dirty="0">
            <a:solidFill>
              <a:srgbClr val="009EE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6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Design 2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Design 3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76B856"/>
        </a:hlink>
        <a:folHlink>
          <a:srgbClr val="E743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Office-Design">
  <a:themeElements>
    <a:clrScheme name="1_Office-Design 3">
      <a:dk1>
        <a:srgbClr val="262626"/>
      </a:dk1>
      <a:lt1>
        <a:srgbClr val="FFFFFF"/>
      </a:lt1>
      <a:dk2>
        <a:srgbClr val="009EE0"/>
      </a:dk2>
      <a:lt2>
        <a:srgbClr val="EEECE1"/>
      </a:lt2>
      <a:accent1>
        <a:srgbClr val="009EE0"/>
      </a:accent1>
      <a:accent2>
        <a:srgbClr val="EC7404"/>
      </a:accent2>
      <a:accent3>
        <a:srgbClr val="FFFFFF"/>
      </a:accent3>
      <a:accent4>
        <a:srgbClr val="1F1F1F"/>
      </a:accent4>
      <a:accent5>
        <a:srgbClr val="AACCED"/>
      </a:accent5>
      <a:accent6>
        <a:srgbClr val="D66803"/>
      </a:accent6>
      <a:hlink>
        <a:srgbClr val="76B856"/>
      </a:hlink>
      <a:folHlink>
        <a:srgbClr val="E743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2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3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76B856"/>
        </a:hlink>
        <a:folHlink>
          <a:srgbClr val="E743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Office-Design">
  <a:themeElements>
    <a:clrScheme name="4_Office-Design 3">
      <a:dk1>
        <a:srgbClr val="262626"/>
      </a:dk1>
      <a:lt1>
        <a:srgbClr val="FFFFFF"/>
      </a:lt1>
      <a:dk2>
        <a:srgbClr val="009EE0"/>
      </a:dk2>
      <a:lt2>
        <a:srgbClr val="EEECE1"/>
      </a:lt2>
      <a:accent1>
        <a:srgbClr val="009EE0"/>
      </a:accent1>
      <a:accent2>
        <a:srgbClr val="EC7404"/>
      </a:accent2>
      <a:accent3>
        <a:srgbClr val="FFFFFF"/>
      </a:accent3>
      <a:accent4>
        <a:srgbClr val="1F1F1F"/>
      </a:accent4>
      <a:accent5>
        <a:srgbClr val="AACCED"/>
      </a:accent5>
      <a:accent6>
        <a:srgbClr val="D66803"/>
      </a:accent6>
      <a:hlink>
        <a:srgbClr val="76B856"/>
      </a:hlink>
      <a:folHlink>
        <a:srgbClr val="E743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-Design 2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-Design 3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76B856"/>
        </a:hlink>
        <a:folHlink>
          <a:srgbClr val="E743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Office-Design">
  <a:themeElements>
    <a:clrScheme name="3_Office-Design 3">
      <a:dk1>
        <a:srgbClr val="262626"/>
      </a:dk1>
      <a:lt1>
        <a:srgbClr val="FFFFFF"/>
      </a:lt1>
      <a:dk2>
        <a:srgbClr val="009EE0"/>
      </a:dk2>
      <a:lt2>
        <a:srgbClr val="EEECE1"/>
      </a:lt2>
      <a:accent1>
        <a:srgbClr val="009EE0"/>
      </a:accent1>
      <a:accent2>
        <a:srgbClr val="EC7404"/>
      </a:accent2>
      <a:accent3>
        <a:srgbClr val="FFFFFF"/>
      </a:accent3>
      <a:accent4>
        <a:srgbClr val="1F1F1F"/>
      </a:accent4>
      <a:accent5>
        <a:srgbClr val="AACCED"/>
      </a:accent5>
      <a:accent6>
        <a:srgbClr val="D66803"/>
      </a:accent6>
      <a:hlink>
        <a:srgbClr val="76B856"/>
      </a:hlink>
      <a:folHlink>
        <a:srgbClr val="E743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0">
          <a:solidFill>
            <a:srgbClr val="009EE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-Design 2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-Design 3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76B856"/>
        </a:hlink>
        <a:folHlink>
          <a:srgbClr val="E743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2_Office-Design">
  <a:themeElements>
    <a:clrScheme name="6_Office-Design 3">
      <a:dk1>
        <a:srgbClr val="262626"/>
      </a:dk1>
      <a:lt1>
        <a:srgbClr val="FFFFFF"/>
      </a:lt1>
      <a:dk2>
        <a:srgbClr val="009EE0"/>
      </a:dk2>
      <a:lt2>
        <a:srgbClr val="EEECE1"/>
      </a:lt2>
      <a:accent1>
        <a:srgbClr val="009EE0"/>
      </a:accent1>
      <a:accent2>
        <a:srgbClr val="EC7404"/>
      </a:accent2>
      <a:accent3>
        <a:srgbClr val="FFFFFF"/>
      </a:accent3>
      <a:accent4>
        <a:srgbClr val="1F1F1F"/>
      </a:accent4>
      <a:accent5>
        <a:srgbClr val="AACCED"/>
      </a:accent5>
      <a:accent6>
        <a:srgbClr val="D66803"/>
      </a:accent6>
      <a:hlink>
        <a:srgbClr val="76B856"/>
      </a:hlink>
      <a:folHlink>
        <a:srgbClr val="E743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6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Design 2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Design 3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76B856"/>
        </a:hlink>
        <a:folHlink>
          <a:srgbClr val="E743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3_Office-Design">
  <a:themeElements>
    <a:clrScheme name="6_Office-Design 3">
      <a:dk1>
        <a:srgbClr val="262626"/>
      </a:dk1>
      <a:lt1>
        <a:srgbClr val="FFFFFF"/>
      </a:lt1>
      <a:dk2>
        <a:srgbClr val="009EE0"/>
      </a:dk2>
      <a:lt2>
        <a:srgbClr val="EEECE1"/>
      </a:lt2>
      <a:accent1>
        <a:srgbClr val="009EE0"/>
      </a:accent1>
      <a:accent2>
        <a:srgbClr val="EC7404"/>
      </a:accent2>
      <a:accent3>
        <a:srgbClr val="FFFFFF"/>
      </a:accent3>
      <a:accent4>
        <a:srgbClr val="1F1F1F"/>
      </a:accent4>
      <a:accent5>
        <a:srgbClr val="AACCED"/>
      </a:accent5>
      <a:accent6>
        <a:srgbClr val="D66803"/>
      </a:accent6>
      <a:hlink>
        <a:srgbClr val="76B856"/>
      </a:hlink>
      <a:folHlink>
        <a:srgbClr val="E743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6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Design 2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Design 3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76B856"/>
        </a:hlink>
        <a:folHlink>
          <a:srgbClr val="E743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-SOS-PowerPoint-en">
  <a:themeElements>
    <a:clrScheme name="Office-Design 3">
      <a:dk1>
        <a:srgbClr val="262626"/>
      </a:dk1>
      <a:lt1>
        <a:srgbClr val="FFFFFF"/>
      </a:lt1>
      <a:dk2>
        <a:srgbClr val="009EE0"/>
      </a:dk2>
      <a:lt2>
        <a:srgbClr val="EEECE1"/>
      </a:lt2>
      <a:accent1>
        <a:srgbClr val="009EE0"/>
      </a:accent1>
      <a:accent2>
        <a:srgbClr val="EC7404"/>
      </a:accent2>
      <a:accent3>
        <a:srgbClr val="FFFFFF"/>
      </a:accent3>
      <a:accent4>
        <a:srgbClr val="1F1F1F"/>
      </a:accent4>
      <a:accent5>
        <a:srgbClr val="AACCED"/>
      </a:accent5>
      <a:accent6>
        <a:srgbClr val="D66803"/>
      </a:accent6>
      <a:hlink>
        <a:srgbClr val="76B856"/>
      </a:hlink>
      <a:folHlink>
        <a:srgbClr val="E743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3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76B856"/>
        </a:hlink>
        <a:folHlink>
          <a:srgbClr val="E743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Design">
  <a:themeElements>
    <a:clrScheme name="1_Office-Design 3">
      <a:dk1>
        <a:srgbClr val="262626"/>
      </a:dk1>
      <a:lt1>
        <a:srgbClr val="FFFFFF"/>
      </a:lt1>
      <a:dk2>
        <a:srgbClr val="009EE0"/>
      </a:dk2>
      <a:lt2>
        <a:srgbClr val="EEECE1"/>
      </a:lt2>
      <a:accent1>
        <a:srgbClr val="009EE0"/>
      </a:accent1>
      <a:accent2>
        <a:srgbClr val="EC7404"/>
      </a:accent2>
      <a:accent3>
        <a:srgbClr val="FFFFFF"/>
      </a:accent3>
      <a:accent4>
        <a:srgbClr val="1F1F1F"/>
      </a:accent4>
      <a:accent5>
        <a:srgbClr val="AACCED"/>
      </a:accent5>
      <a:accent6>
        <a:srgbClr val="D66803"/>
      </a:accent6>
      <a:hlink>
        <a:srgbClr val="76B856"/>
      </a:hlink>
      <a:folHlink>
        <a:srgbClr val="E743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2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3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76B856"/>
        </a:hlink>
        <a:folHlink>
          <a:srgbClr val="E743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-Design">
  <a:themeElements>
    <a:clrScheme name="3_Office-Design 3">
      <a:dk1>
        <a:srgbClr val="262626"/>
      </a:dk1>
      <a:lt1>
        <a:srgbClr val="FFFFFF"/>
      </a:lt1>
      <a:dk2>
        <a:srgbClr val="009EE0"/>
      </a:dk2>
      <a:lt2>
        <a:srgbClr val="EEECE1"/>
      </a:lt2>
      <a:accent1>
        <a:srgbClr val="009EE0"/>
      </a:accent1>
      <a:accent2>
        <a:srgbClr val="EC7404"/>
      </a:accent2>
      <a:accent3>
        <a:srgbClr val="FFFFFF"/>
      </a:accent3>
      <a:accent4>
        <a:srgbClr val="1F1F1F"/>
      </a:accent4>
      <a:accent5>
        <a:srgbClr val="AACCED"/>
      </a:accent5>
      <a:accent6>
        <a:srgbClr val="D66803"/>
      </a:accent6>
      <a:hlink>
        <a:srgbClr val="76B856"/>
      </a:hlink>
      <a:folHlink>
        <a:srgbClr val="E743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-Design 2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-Design 3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76B856"/>
        </a:hlink>
        <a:folHlink>
          <a:srgbClr val="E743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-Design">
  <a:themeElements>
    <a:clrScheme name="5_Office-Design 3">
      <a:dk1>
        <a:srgbClr val="262626"/>
      </a:dk1>
      <a:lt1>
        <a:srgbClr val="FFFFFF"/>
      </a:lt1>
      <a:dk2>
        <a:srgbClr val="009EE0"/>
      </a:dk2>
      <a:lt2>
        <a:srgbClr val="EEECE1"/>
      </a:lt2>
      <a:accent1>
        <a:srgbClr val="009EE0"/>
      </a:accent1>
      <a:accent2>
        <a:srgbClr val="EC7404"/>
      </a:accent2>
      <a:accent3>
        <a:srgbClr val="FFFFFF"/>
      </a:accent3>
      <a:accent4>
        <a:srgbClr val="1F1F1F"/>
      </a:accent4>
      <a:accent5>
        <a:srgbClr val="AACCED"/>
      </a:accent5>
      <a:accent6>
        <a:srgbClr val="D66803"/>
      </a:accent6>
      <a:hlink>
        <a:srgbClr val="76B856"/>
      </a:hlink>
      <a:folHlink>
        <a:srgbClr val="E743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808080"/>
          </a:solidFill>
          <a:tailEnd type="non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-Design 2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-Design 3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76B856"/>
        </a:hlink>
        <a:folHlink>
          <a:srgbClr val="E743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-Design">
  <a:themeElements>
    <a:clrScheme name="4_Office-Design 3">
      <a:dk1>
        <a:srgbClr val="262626"/>
      </a:dk1>
      <a:lt1>
        <a:srgbClr val="FFFFFF"/>
      </a:lt1>
      <a:dk2>
        <a:srgbClr val="009EE0"/>
      </a:dk2>
      <a:lt2>
        <a:srgbClr val="EEECE1"/>
      </a:lt2>
      <a:accent1>
        <a:srgbClr val="009EE0"/>
      </a:accent1>
      <a:accent2>
        <a:srgbClr val="EC7404"/>
      </a:accent2>
      <a:accent3>
        <a:srgbClr val="FFFFFF"/>
      </a:accent3>
      <a:accent4>
        <a:srgbClr val="1F1F1F"/>
      </a:accent4>
      <a:accent5>
        <a:srgbClr val="AACCED"/>
      </a:accent5>
      <a:accent6>
        <a:srgbClr val="D66803"/>
      </a:accent6>
      <a:hlink>
        <a:srgbClr val="76B856"/>
      </a:hlink>
      <a:folHlink>
        <a:srgbClr val="E743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-Design 2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-Design 3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76B856"/>
        </a:hlink>
        <a:folHlink>
          <a:srgbClr val="E743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-Design">
  <a:themeElements>
    <a:clrScheme name="6_Office-Design 3">
      <a:dk1>
        <a:srgbClr val="262626"/>
      </a:dk1>
      <a:lt1>
        <a:srgbClr val="FFFFFF"/>
      </a:lt1>
      <a:dk2>
        <a:srgbClr val="009EE0"/>
      </a:dk2>
      <a:lt2>
        <a:srgbClr val="EEECE1"/>
      </a:lt2>
      <a:accent1>
        <a:srgbClr val="009EE0"/>
      </a:accent1>
      <a:accent2>
        <a:srgbClr val="EC7404"/>
      </a:accent2>
      <a:accent3>
        <a:srgbClr val="FFFFFF"/>
      </a:accent3>
      <a:accent4>
        <a:srgbClr val="1F1F1F"/>
      </a:accent4>
      <a:accent5>
        <a:srgbClr val="AACCED"/>
      </a:accent5>
      <a:accent6>
        <a:srgbClr val="D66803"/>
      </a:accent6>
      <a:hlink>
        <a:srgbClr val="76B856"/>
      </a:hlink>
      <a:folHlink>
        <a:srgbClr val="E743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6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Design 2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Design 3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76B856"/>
        </a:hlink>
        <a:folHlink>
          <a:srgbClr val="E743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-Design">
  <a:themeElements>
    <a:clrScheme name="3_Office-Design 3">
      <a:dk1>
        <a:srgbClr val="262626"/>
      </a:dk1>
      <a:lt1>
        <a:srgbClr val="FFFFFF"/>
      </a:lt1>
      <a:dk2>
        <a:srgbClr val="009EE0"/>
      </a:dk2>
      <a:lt2>
        <a:srgbClr val="EEECE1"/>
      </a:lt2>
      <a:accent1>
        <a:srgbClr val="009EE0"/>
      </a:accent1>
      <a:accent2>
        <a:srgbClr val="EC7404"/>
      </a:accent2>
      <a:accent3>
        <a:srgbClr val="FFFFFF"/>
      </a:accent3>
      <a:accent4>
        <a:srgbClr val="1F1F1F"/>
      </a:accent4>
      <a:accent5>
        <a:srgbClr val="AACCED"/>
      </a:accent5>
      <a:accent6>
        <a:srgbClr val="D66803"/>
      </a:accent6>
      <a:hlink>
        <a:srgbClr val="76B856"/>
      </a:hlink>
      <a:folHlink>
        <a:srgbClr val="E743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rgbClr val="EC7404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-Design 2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-Design 3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76B856"/>
        </a:hlink>
        <a:folHlink>
          <a:srgbClr val="E743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Office-Design">
  <a:themeElements>
    <a:clrScheme name="3_Office-Design 3">
      <a:dk1>
        <a:srgbClr val="262626"/>
      </a:dk1>
      <a:lt1>
        <a:srgbClr val="FFFFFF"/>
      </a:lt1>
      <a:dk2>
        <a:srgbClr val="009EE0"/>
      </a:dk2>
      <a:lt2>
        <a:srgbClr val="EEECE1"/>
      </a:lt2>
      <a:accent1>
        <a:srgbClr val="009EE0"/>
      </a:accent1>
      <a:accent2>
        <a:srgbClr val="EC7404"/>
      </a:accent2>
      <a:accent3>
        <a:srgbClr val="FFFFFF"/>
      </a:accent3>
      <a:accent4>
        <a:srgbClr val="1F1F1F"/>
      </a:accent4>
      <a:accent5>
        <a:srgbClr val="AACCED"/>
      </a:accent5>
      <a:accent6>
        <a:srgbClr val="D66803"/>
      </a:accent6>
      <a:hlink>
        <a:srgbClr val="76B856"/>
      </a:hlink>
      <a:folHlink>
        <a:srgbClr val="E743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-Design 2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-Design 3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76B856"/>
        </a:hlink>
        <a:folHlink>
          <a:srgbClr val="E743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D3B0A4EFEEC048906E601A4C9803D0" ma:contentTypeVersion="18" ma:contentTypeDescription="Create a new document." ma:contentTypeScope="" ma:versionID="30f98651b1e2579967b481e1c8e534c1">
  <xsd:schema xmlns:xsd="http://www.w3.org/2001/XMLSchema" xmlns:xs="http://www.w3.org/2001/XMLSchema" xmlns:p="http://schemas.microsoft.com/office/2006/metadata/properties" xmlns:ns1="http://schemas.microsoft.com/sharepoint/v3" xmlns:ns2="b5c310d5-f183-447b-aa91-3a8a36f89c37" xmlns:ns3="4a46001a-bd0f-4459-a6ba-021d9528f5d7" targetNamespace="http://schemas.microsoft.com/office/2006/metadata/properties" ma:root="true" ma:fieldsID="8e63ce4991d0ea2ff23ad120dfa50cc2" ns1:_="" ns2:_="" ns3:_="">
    <xsd:import namespace="http://schemas.microsoft.com/sharepoint/v3"/>
    <xsd:import namespace="b5c310d5-f183-447b-aa91-3a8a36f89c37"/>
    <xsd:import namespace="4a46001a-bd0f-4459-a6ba-021d9528f5d7"/>
    <xsd:element name="properties">
      <xsd:complexType>
        <xsd:sequence>
          <xsd:element name="documentManagement">
            <xsd:complexType>
              <xsd:all>
                <xsd:element ref="ns2:MP_UserTags" minOccurs="0"/>
                <xsd:element ref="ns2:MP_InheritedTags" minOccurs="0"/>
                <xsd:element ref="ns3:Description0" minOccurs="0"/>
                <xsd:element ref="ns3:_x0027_Non_x002d_SOS_x0027__x0020_location" minOccurs="0"/>
                <xsd:element ref="ns3:Subtopic" minOccurs="0"/>
                <xsd:element ref="ns3:Order_x0020_number" minOccurs="0"/>
                <xsd:element ref="ns3:Owner" minOccurs="0"/>
                <xsd:element ref="ns3:Initial_x0020_release_x0020_date" minOccurs="0"/>
                <xsd:element ref="ns3:Version_x0020_number_x0020_" minOccurs="0"/>
                <xsd:element ref="ns3:Version_x0020_date" minOccurs="0"/>
                <xsd:element ref="ns3:Next_x0020_review_x0020_date" minOccurs="0"/>
                <xsd:element ref="ns1:PublishingStartDate" minOccurs="0"/>
                <xsd:element ref="ns1:PublishingExpirationDate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AverageRating" ma:index="2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2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23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4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25" nillable="true" ma:displayName="Number of Likes" ma:internalName="LikesCount">
      <xsd:simpleType>
        <xsd:restriction base="dms:Unknown"/>
      </xsd:simpleType>
    </xsd:element>
    <xsd:element name="LikedBy" ma:index="26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c310d5-f183-447b-aa91-3a8a36f89c37" elementFormDefault="qualified">
    <xsd:import namespace="http://schemas.microsoft.com/office/2006/documentManagement/types"/>
    <xsd:import namespace="http://schemas.microsoft.com/office/infopath/2007/PartnerControls"/>
    <xsd:element name="MP_UserTags" ma:index="8" nillable="true" ma:displayName="Tags" ma:hidden="true" ma:internalName="MP_UserTags" ma:readOnly="false">
      <xsd:simpleType>
        <xsd:restriction base="dms:Unknown"/>
      </xsd:simpleType>
    </xsd:element>
    <xsd:element name="MP_InheritedTags" ma:index="9" nillable="true" ma:displayName="Inherited Tags" ma:hidden="true" ma:internalName="MP_InheritedTags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46001a-bd0f-4459-a6ba-021d9528f5d7" elementFormDefault="qualified">
    <xsd:import namespace="http://schemas.microsoft.com/office/2006/documentManagement/types"/>
    <xsd:import namespace="http://schemas.microsoft.com/office/infopath/2007/PartnerControls"/>
    <xsd:element name="Description0" ma:index="10" nillable="true" ma:displayName="Description" ma:description="Your entry of max. 255 characters is strongly recommended" ma:internalName="Description0">
      <xsd:simpleType>
        <xsd:restriction base="dms:Note">
          <xsd:maxLength value="255"/>
        </xsd:restriction>
      </xsd:simpleType>
    </xsd:element>
    <xsd:element name="_x0027_Non_x002d_SOS_x0027__x0020_location" ma:index="11" nillable="true" ma:displayName="'Non-SOS' location" ma:description="To be used if a document covers places beyond the 'SOS world'" ma:internalName="_x0027_Non_x002d_SOS_x0027__x0020_location">
      <xsd:simpleType>
        <xsd:restriction base="dms:Text"/>
      </xsd:simpleType>
    </xsd:element>
    <xsd:element name="Subtopic" ma:index="12" nillable="true" ma:displayName="Subtopic" ma:description="Can be used to implement filtering or grouping of documents" ma:internalName="Subtopic">
      <xsd:simpleType>
        <xsd:restriction base="dms:Text"/>
      </xsd:simpleType>
    </xsd:element>
    <xsd:element name="Order_x0020_number" ma:index="13" nillable="true" ma:displayName="Order number" ma:decimals="1" ma:description="Can be used to implement filtering or grouping of documents" ma:internalName="Order_x0020_number">
      <xsd:simpleType>
        <xsd:restriction base="dms:Number">
          <xsd:maxInclusive value="999999999"/>
          <xsd:minInclusive value="1"/>
        </xsd:restriction>
      </xsd:simpleType>
    </xsd:element>
    <xsd:element name="Owner" ma:index="14" nillable="true" ma:displayName="Owner" ma:description="The co-worker in charge of the document; entry recommended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itial_x0020_release_x0020_date" ma:index="15" nillable="true" ma:displayName="Initial release date" ma:description="Pick the release date of the first official document version" ma:format="DateOnly" ma:internalName="Initial_x0020_release_x0020_date">
      <xsd:simpleType>
        <xsd:restriction base="dms:DateTime"/>
      </xsd:simpleType>
    </xsd:element>
    <xsd:element name="Version_x0020_number_x0020_" ma:index="16" nillable="true" ma:displayName="Version number " ma:description="Specify the current document version in your preferred format" ma:internalName="Version_x0020_number_x0020_">
      <xsd:simpleType>
        <xsd:restriction base="dms:Text"/>
      </xsd:simpleType>
    </xsd:element>
    <xsd:element name="Version_x0020_date" ma:index="17" nillable="true" ma:displayName="Version date" ma:description="Date of the current document version or the latest document review" ma:format="DateOnly" ma:internalName="Version_x0020_date">
      <xsd:simpleType>
        <xsd:restriction base="dms:DateTime"/>
      </xsd:simpleType>
    </xsd:element>
    <xsd:element name="Next_x0020_review_x0020_date" ma:index="18" nillable="true" ma:displayName="Next review date" ma:description="Pick the date scheduled for the next document review" ma:format="DateOnly" ma:internalName="Next_x0020_review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P_InheritedTags xmlns="b5c310d5-f183-447b-aa91-3a8a36f89c37">((vv12)(vv5)(vv2))((vv39)(vv37)(vv1))((vv1520)(vv1515)(vv813)(vv3))((vv16434)(vv12502)(vv38)(vv1))((vv23)(vv6)(vv2))((vv30)(vv10)(vv2))((vv33)(vv7)(vv2))((vv51)(vv36)(vv1))</MP_InheritedTags>
    <MP_UserTags xmlns="b5c310d5-f183-447b-aa91-3a8a36f89c37" xsi:nil="true"/>
    <Subtopic xmlns="4a46001a-bd0f-4459-a6ba-021d9528f5d7" xsi:nil="true"/>
    <Description0 xmlns="4a46001a-bd0f-4459-a6ba-021d9528f5d7" xsi:nil="true"/>
    <Owner xmlns="4a46001a-bd0f-4459-a6ba-021d9528f5d7">
      <UserInfo>
        <DisplayName/>
        <AccountId xsi:nil="true"/>
        <AccountType/>
      </UserInfo>
    </Owner>
    <_x0027_Non_x002d_SOS_x0027__x0020_location xmlns="4a46001a-bd0f-4459-a6ba-021d9528f5d7" xsi:nil="true"/>
    <PublishingExpirationDate xmlns="http://schemas.microsoft.com/sharepoint/v3" xsi:nil="true"/>
    <PublishingStartDate xmlns="http://schemas.microsoft.com/sharepoint/v3" xsi:nil="true"/>
    <Order_x0020_number xmlns="4a46001a-bd0f-4459-a6ba-021d9528f5d7" xsi:nil="true"/>
    <Initial_x0020_release_x0020_date xmlns="4a46001a-bd0f-4459-a6ba-021d9528f5d7" xsi:nil="true"/>
    <Version_x0020_number_x0020_ xmlns="4a46001a-bd0f-4459-a6ba-021d9528f5d7" xsi:nil="true"/>
    <Version_x0020_date xmlns="4a46001a-bd0f-4459-a6ba-021d9528f5d7" xsi:nil="true"/>
    <Next_x0020_review_x0020_date xmlns="4a46001a-bd0f-4459-a6ba-021d9528f5d7" xsi:nil="true"/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7861F8DC-E870-44B3-A4E5-782EFA1A1A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c310d5-f183-447b-aa91-3a8a36f89c37"/>
    <ds:schemaRef ds:uri="4a46001a-bd0f-4459-a6ba-021d9528f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0F8723-D90F-49DF-A639-BE104F4425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113F57-3ABF-41DA-BBE2-70DD73F02AB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5c310d5-f183-447b-aa91-3a8a36f89c37"/>
    <ds:schemaRef ds:uri="http://schemas.microsoft.com/sharepoint/v3"/>
    <ds:schemaRef ds:uri="4a46001a-bd0f-4459-a6ba-021d9528f5d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1-SOS-PowerPoint-en</Template>
  <TotalTime>6176</TotalTime>
  <Words>762</Words>
  <Application>Microsoft Office PowerPoint</Application>
  <PresentationFormat>Diavoorstelling (4:3)</PresentationFormat>
  <Paragraphs>184</Paragraphs>
  <Slides>20</Slides>
  <Notes>14</Notes>
  <HiddenSlides>0</HiddenSlides>
  <MMClips>0</MMClips>
  <ScaleCrop>false</ScaleCrop>
  <HeadingPairs>
    <vt:vector size="6" baseType="variant">
      <vt:variant>
        <vt:lpstr>Thema</vt:lpstr>
      </vt:variant>
      <vt:variant>
        <vt:i4>19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40" baseType="lpstr">
      <vt:lpstr>2_Office-Design</vt:lpstr>
      <vt:lpstr>1-SOS-PowerPoint-en</vt:lpstr>
      <vt:lpstr>1_Office-Design</vt:lpstr>
      <vt:lpstr>3_Office-Design</vt:lpstr>
      <vt:lpstr>5_Office-Design</vt:lpstr>
      <vt:lpstr>4_Office-Design</vt:lpstr>
      <vt:lpstr>6_Office-Design</vt:lpstr>
      <vt:lpstr>8_Office-Design</vt:lpstr>
      <vt:lpstr>7_Office-Design</vt:lpstr>
      <vt:lpstr>9_Office-Design</vt:lpstr>
      <vt:lpstr>10_Office-Design</vt:lpstr>
      <vt:lpstr>11_Office-Design</vt:lpstr>
      <vt:lpstr>12_Office-Design</vt:lpstr>
      <vt:lpstr>30_Office-Design</vt:lpstr>
      <vt:lpstr>13_Office-Design</vt:lpstr>
      <vt:lpstr>14_Office-Design</vt:lpstr>
      <vt:lpstr>15_Office-Design</vt:lpstr>
      <vt:lpstr>32_Office-Design</vt:lpstr>
      <vt:lpstr>33_Office-Design</vt:lpstr>
      <vt:lpstr>think-cell Slide</vt:lpstr>
      <vt:lpstr>Reintegratie binnen SOS Kinderdorpen Internationaal </vt:lpstr>
      <vt:lpstr>Overzicht presentatie</vt:lpstr>
      <vt:lpstr>Overzicht presentatie</vt:lpstr>
      <vt:lpstr>Wat is reintegratie eigenlijk?</vt:lpstr>
      <vt:lpstr>Waarom de aandacht voor reintegratie? </vt:lpstr>
      <vt:lpstr>Waarom de aandacht voor reintegratie? </vt:lpstr>
      <vt:lpstr>Waarom relevant voor SOS?</vt:lpstr>
      <vt:lpstr>Waarom nu meer aandacht voor reintegratie?</vt:lpstr>
      <vt:lpstr> Toenemende aandacht binnen SOS </vt:lpstr>
      <vt:lpstr> Toenemende aandacht binnen SOS </vt:lpstr>
      <vt:lpstr>Overzicht presentatie</vt:lpstr>
      <vt:lpstr>Uitdagingen</vt:lpstr>
      <vt:lpstr>Uitdagingen</vt:lpstr>
      <vt:lpstr>Uitdagingen</vt:lpstr>
      <vt:lpstr>Overzicht presentatie</vt:lpstr>
      <vt:lpstr>Geleerde lessen/voorwaarden</vt:lpstr>
      <vt:lpstr>Geleerde lessen/voorwaarden</vt:lpstr>
      <vt:lpstr>Geleerde lessen/voorwaarden</vt:lpstr>
      <vt:lpstr>Conclusie</vt:lpstr>
      <vt:lpstr>PowerPoint-presentatie</vt:lpstr>
    </vt:vector>
  </TitlesOfParts>
  <Company>SOS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on November SMT and strategy update</dc:title>
  <dc:creator>Fleischmann Beatrix</dc:creator>
  <cp:lastModifiedBy>Valerie Jans</cp:lastModifiedBy>
  <cp:revision>512</cp:revision>
  <cp:lastPrinted>2017-07-24T08:08:28Z</cp:lastPrinted>
  <dcterms:created xsi:type="dcterms:W3CDTF">2012-12-18T07:22:04Z</dcterms:created>
  <dcterms:modified xsi:type="dcterms:W3CDTF">2017-11-14T09:11:37Z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0x01010024D3B0A4EFEEC048906E601A4C9803D0</vt:lpwstr>
  </property>
</Properties>
</file>